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5"/>
  </p:handoutMasterIdLst>
  <p:sldIdLst>
    <p:sldId id="266" r:id="rId2"/>
    <p:sldId id="267" r:id="rId3"/>
  </p:sldIdLst>
  <p:sldSz cx="30276800" cy="42799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lvl1pPr>
    <a:lvl2pPr marL="1616321" marR="0" indent="-677229"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2pPr>
    <a:lvl3pPr marL="2203253" marR="0" indent="-677229"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3pPr>
    <a:lvl4pPr marL="2857909" marR="0" indent="-744953"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4pPr>
    <a:lvl5pPr marL="3300365" marR="0" indent="-541783"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5pPr>
    <a:lvl6pPr marL="10882576" marR="0" indent="-343660"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6pPr>
    <a:lvl7pPr marL="12990359" marR="0" indent="-343660"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7pPr>
    <a:lvl8pPr marL="15098145" marR="0" indent="-343661"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8pPr>
    <a:lvl9pPr marL="17205928" marR="0" indent="-343661" algn="l" defTabSz="4215567" rtl="0" fontAlgn="auto" latinLnBrk="0" hangingPunct="0">
      <a:lnSpc>
        <a:spcPct val="100000"/>
      </a:lnSpc>
      <a:spcBef>
        <a:spcPts val="700"/>
      </a:spcBef>
      <a:spcAft>
        <a:spcPts val="0"/>
      </a:spcAft>
      <a:buClrTx/>
      <a:buSzPct val="100000"/>
      <a:buFontTx/>
      <a:buChar char="•"/>
      <a:tabLst/>
      <a:defRPr kumimoji="0" sz="3000" b="0" i="0" u="none" strike="noStrike" cap="none" spc="0" normalizeH="0" baseline="0">
        <a:ln>
          <a:noFill/>
        </a:ln>
        <a:solidFill>
          <a:srgbClr val="000000"/>
        </a:solidFill>
        <a:effectLst/>
        <a:uFillTx/>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7A31"/>
    <a:srgbClr val="86A2DA"/>
    <a:srgbClr val="213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8" d="100"/>
          <a:sy n="18" d="100"/>
        </p:scale>
        <p:origin x="3108" y="54"/>
      </p:cViewPr>
      <p:guideLst/>
    </p:cSldViewPr>
  </p:slideViewPr>
  <p:notesTextViewPr>
    <p:cViewPr>
      <p:scale>
        <a:sx n="1" d="1"/>
        <a:sy n="1" d="1"/>
      </p:scale>
      <p:origin x="0" y="0"/>
    </p:cViewPr>
  </p:notesTextViewPr>
  <p:notesViewPr>
    <p:cSldViewPr snapToGrid="0">
      <p:cViewPr varScale="1">
        <p:scale>
          <a:sx n="77" d="100"/>
          <a:sy n="77" d="100"/>
        </p:scale>
        <p:origin x="1956"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48CC66-08EF-AF46-29BB-D9D29B22E4A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0AD07F9-AF93-2394-DA3C-243AFF761D6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A7A36C2-0AE8-4312-9A79-4F81793A527C}" type="datetimeFigureOut">
              <a:rPr lang="en-US" smtClean="0"/>
              <a:t>7/14/2025</a:t>
            </a:fld>
            <a:endParaRPr lang="en-US"/>
          </a:p>
        </p:txBody>
      </p:sp>
      <p:sp>
        <p:nvSpPr>
          <p:cNvPr id="4" name="Footer Placeholder 3">
            <a:extLst>
              <a:ext uri="{FF2B5EF4-FFF2-40B4-BE49-F238E27FC236}">
                <a16:creationId xmlns:a16="http://schemas.microsoft.com/office/drawing/2014/main" id="{7A9D4BB9-DD7E-80D8-9CFB-7D2D8F25223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E32A9D4-7B26-D82B-AA08-6128DC38474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5A4F59-1F0C-462E-955A-320E77C8344F}" type="slidenum">
              <a:rPr lang="en-US" smtClean="0"/>
              <a:t>‹Nr.›</a:t>
            </a:fld>
            <a:endParaRPr lang="en-US"/>
          </a:p>
        </p:txBody>
      </p:sp>
    </p:spTree>
    <p:extLst>
      <p:ext uri="{BB962C8B-B14F-4D97-AF65-F5344CB8AC3E}">
        <p14:creationId xmlns:p14="http://schemas.microsoft.com/office/powerpoint/2010/main" val="26246401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9" name="Shape 69"/>
          <p:cNvSpPr>
            <a:spLocks noGrp="1" noRot="1" noChangeAspect="1"/>
          </p:cNvSpPr>
          <p:nvPr>
            <p:ph type="sldImg"/>
          </p:nvPr>
        </p:nvSpPr>
        <p:spPr>
          <a:xfrm>
            <a:off x="1143000" y="685800"/>
            <a:ext cx="4572000" cy="3429000"/>
          </a:xfrm>
          <a:prstGeom prst="rect">
            <a:avLst/>
          </a:prstGeom>
        </p:spPr>
        <p:txBody>
          <a:bodyPr/>
          <a:lstStyle/>
          <a:p>
            <a:endParaRPr/>
          </a:p>
        </p:txBody>
      </p:sp>
      <p:sp>
        <p:nvSpPr>
          <p:cNvPr id="70" name="Shape 7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ingle column">
    <p:spTree>
      <p:nvGrpSpPr>
        <p:cNvPr id="1" name=""/>
        <p:cNvGrpSpPr/>
        <p:nvPr/>
      </p:nvGrpSpPr>
      <p:grpSpPr>
        <a:xfrm>
          <a:off x="0" y="0"/>
          <a:ext cx="0" cy="0"/>
          <a:chOff x="0" y="0"/>
          <a:chExt cx="0" cy="0"/>
        </a:xfrm>
      </p:grpSpPr>
      <p:sp>
        <p:nvSpPr>
          <p:cNvPr id="3" name="Text Placeholder 2" descr="Click to add email">
            <a:extLst>
              <a:ext uri="{FF2B5EF4-FFF2-40B4-BE49-F238E27FC236}">
                <a16:creationId xmlns:a16="http://schemas.microsoft.com/office/drawing/2014/main" id="{8335F60A-ACB1-6EDB-7E0D-92218AEA3635}"/>
              </a:ext>
            </a:extLst>
          </p:cNvPr>
          <p:cNvSpPr>
            <a:spLocks noGrp="1"/>
          </p:cNvSpPr>
          <p:nvPr>
            <p:ph type="body" sz="quarter" idx="24" hasCustomPrompt="1"/>
          </p:nvPr>
        </p:nvSpPr>
        <p:spPr>
          <a:xfrm>
            <a:off x="1431534" y="40925240"/>
            <a:ext cx="12117388" cy="581025"/>
          </a:xfrm>
          <a:prstGeom prst="rect">
            <a:avLst/>
          </a:prstGeom>
        </p:spPr>
        <p:txBody>
          <a:bodyPr>
            <a:normAutofit/>
          </a:bodyPr>
          <a:lstStyle>
            <a:lvl1pPr>
              <a:defRPr sz="3600">
                <a:solidFill>
                  <a:schemeClr val="tx1"/>
                </a:solidFill>
              </a:defRPr>
            </a:lvl1pPr>
          </a:lstStyle>
          <a:p>
            <a:pPr marL="0" marR="0" lvl="0" indent="0" algn="l" defTabSz="4215567" rtl="0" eaLnBrk="1" fontAlgn="auto" latinLnBrk="0" hangingPunct="1">
              <a:lnSpc>
                <a:spcPct val="100000"/>
              </a:lnSpc>
              <a:spcBef>
                <a:spcPts val="1000"/>
              </a:spcBef>
              <a:spcAft>
                <a:spcPts val="0"/>
              </a:spcAft>
              <a:buClrTx/>
              <a:buSzTx/>
              <a:buFontTx/>
              <a:buNone/>
              <a:tabLst/>
              <a:defRPr/>
            </a:pPr>
            <a:r>
              <a:rPr lang="en-US" b="1" dirty="0"/>
              <a:t>Click to add email</a:t>
            </a:r>
          </a:p>
        </p:txBody>
      </p:sp>
      <p:sp>
        <p:nvSpPr>
          <p:cNvPr id="17" name="Text Placeholder 16">
            <a:extLst>
              <a:ext uri="{FF2B5EF4-FFF2-40B4-BE49-F238E27FC236}">
                <a16:creationId xmlns:a16="http://schemas.microsoft.com/office/drawing/2014/main" id="{91112869-3EE5-7578-93B0-B85961A78D92}"/>
              </a:ext>
            </a:extLst>
          </p:cNvPr>
          <p:cNvSpPr>
            <a:spLocks noGrp="1"/>
          </p:cNvSpPr>
          <p:nvPr>
            <p:ph type="body" sz="quarter" idx="25" hasCustomPrompt="1"/>
          </p:nvPr>
        </p:nvSpPr>
        <p:spPr>
          <a:xfrm>
            <a:off x="11187016" y="6293588"/>
            <a:ext cx="18189266" cy="1932143"/>
          </a:xfrm>
          <a:prstGeom prst="rect">
            <a:avLst/>
          </a:prstGeom>
          <a:ln>
            <a:noFill/>
          </a:ln>
        </p:spPr>
        <p:txBody>
          <a:bodyPr>
            <a:normAutofit/>
          </a:bodyPr>
          <a:lstStyle>
            <a:lvl1pPr>
              <a:defRPr sz="4400" b="0">
                <a:solidFill>
                  <a:schemeClr val="tx1"/>
                </a:solidFill>
              </a:defRPr>
            </a:lvl1pPr>
            <a:lvl5pPr>
              <a:defRPr/>
            </a:lvl5pPr>
          </a:lstStyle>
          <a:p>
            <a:pPr lvl="0"/>
            <a:r>
              <a:rPr lang="en-US" dirty="0"/>
              <a:t>Click to add affiliations</a:t>
            </a:r>
          </a:p>
        </p:txBody>
      </p:sp>
      <p:sp>
        <p:nvSpPr>
          <p:cNvPr id="30" name="Text Placeholder 16">
            <a:extLst>
              <a:ext uri="{FF2B5EF4-FFF2-40B4-BE49-F238E27FC236}">
                <a16:creationId xmlns:a16="http://schemas.microsoft.com/office/drawing/2014/main" id="{0C5E84F8-4F24-4D3E-6CB2-1EA96F65C310}"/>
              </a:ext>
            </a:extLst>
          </p:cNvPr>
          <p:cNvSpPr>
            <a:spLocks noGrp="1"/>
          </p:cNvSpPr>
          <p:nvPr>
            <p:ph type="body" sz="quarter" idx="26" hasCustomPrompt="1"/>
          </p:nvPr>
        </p:nvSpPr>
        <p:spPr>
          <a:xfrm>
            <a:off x="11187016" y="759788"/>
            <a:ext cx="18189266" cy="2817241"/>
          </a:xfrm>
          <a:prstGeom prst="rect">
            <a:avLst/>
          </a:prstGeom>
          <a:ln>
            <a:noFill/>
          </a:ln>
        </p:spPr>
        <p:txBody>
          <a:bodyPr>
            <a:normAutofit/>
          </a:bodyPr>
          <a:lstStyle>
            <a:lvl1pPr>
              <a:defRPr sz="5500" b="1">
                <a:solidFill>
                  <a:schemeClr val="tx1"/>
                </a:solidFill>
              </a:defRPr>
            </a:lvl1pPr>
            <a:lvl5pPr>
              <a:defRPr/>
            </a:lvl5pPr>
          </a:lstStyle>
          <a:p>
            <a:pPr lvl="0"/>
            <a:r>
              <a:rPr lang="en-US" dirty="0"/>
              <a:t>CLICK TO ADD </a:t>
            </a:r>
            <a:r>
              <a:rPr lang="en-US" dirty="0" smtClean="0"/>
              <a:t>POSTER </a:t>
            </a:r>
            <a:r>
              <a:rPr lang="en-US" dirty="0"/>
              <a:t>TITLE</a:t>
            </a:r>
          </a:p>
        </p:txBody>
      </p:sp>
      <p:sp>
        <p:nvSpPr>
          <p:cNvPr id="31" name="Text Placeholder 16">
            <a:extLst>
              <a:ext uri="{FF2B5EF4-FFF2-40B4-BE49-F238E27FC236}">
                <a16:creationId xmlns:a16="http://schemas.microsoft.com/office/drawing/2014/main" id="{15F5AC59-B717-8B10-FF03-0EAFD1698B50}"/>
              </a:ext>
            </a:extLst>
          </p:cNvPr>
          <p:cNvSpPr>
            <a:spLocks noGrp="1"/>
          </p:cNvSpPr>
          <p:nvPr>
            <p:ph type="body" sz="quarter" idx="27" hasCustomPrompt="1"/>
          </p:nvPr>
        </p:nvSpPr>
        <p:spPr>
          <a:xfrm>
            <a:off x="11187017" y="3677951"/>
            <a:ext cx="18189265" cy="2514715"/>
          </a:xfrm>
          <a:prstGeom prst="rect">
            <a:avLst/>
          </a:prstGeom>
          <a:ln>
            <a:noFill/>
          </a:ln>
        </p:spPr>
        <p:txBody>
          <a:bodyPr>
            <a:normAutofit/>
          </a:bodyPr>
          <a:lstStyle>
            <a:lvl1pPr>
              <a:defRPr sz="4400" b="0">
                <a:solidFill>
                  <a:schemeClr val="tx1"/>
                </a:solidFill>
              </a:defRPr>
            </a:lvl1pPr>
            <a:lvl5pPr>
              <a:defRPr/>
            </a:lvl5pPr>
          </a:lstStyle>
          <a:p>
            <a:pPr lvl="0"/>
            <a:r>
              <a:rPr lang="en-US" dirty="0"/>
              <a:t>Click to add authors</a:t>
            </a:r>
          </a:p>
        </p:txBody>
      </p:sp>
      <p:sp>
        <p:nvSpPr>
          <p:cNvPr id="32" name="Text Placeholder 23">
            <a:extLst>
              <a:ext uri="{FF2B5EF4-FFF2-40B4-BE49-F238E27FC236}">
                <a16:creationId xmlns:a16="http://schemas.microsoft.com/office/drawing/2014/main" id="{6550E8E2-EB6B-7C12-DA52-5A0AA0A5E79F}"/>
              </a:ext>
            </a:extLst>
          </p:cNvPr>
          <p:cNvSpPr>
            <a:spLocks noGrp="1"/>
          </p:cNvSpPr>
          <p:nvPr>
            <p:ph type="body" sz="quarter" idx="32" hasCustomPrompt="1"/>
          </p:nvPr>
        </p:nvSpPr>
        <p:spPr>
          <a:xfrm>
            <a:off x="1431534" y="9181496"/>
            <a:ext cx="27413732" cy="828001"/>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33" name="Text Placeholder 25">
            <a:extLst>
              <a:ext uri="{FF2B5EF4-FFF2-40B4-BE49-F238E27FC236}">
                <a16:creationId xmlns:a16="http://schemas.microsoft.com/office/drawing/2014/main" id="{C96EADA4-D925-523B-F6F5-5EEF38B81A88}"/>
              </a:ext>
            </a:extLst>
          </p:cNvPr>
          <p:cNvSpPr>
            <a:spLocks noGrp="1"/>
          </p:cNvSpPr>
          <p:nvPr>
            <p:ph type="body" sz="quarter" idx="33" hasCustomPrompt="1"/>
          </p:nvPr>
        </p:nvSpPr>
        <p:spPr>
          <a:xfrm>
            <a:off x="1431534" y="10043464"/>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44" name="Text Placeholder 23">
            <a:extLst>
              <a:ext uri="{FF2B5EF4-FFF2-40B4-BE49-F238E27FC236}">
                <a16:creationId xmlns:a16="http://schemas.microsoft.com/office/drawing/2014/main" id="{5EEF4B74-CC25-637D-8598-AEFB548D8352}"/>
              </a:ext>
            </a:extLst>
          </p:cNvPr>
          <p:cNvSpPr>
            <a:spLocks noGrp="1"/>
          </p:cNvSpPr>
          <p:nvPr>
            <p:ph type="body" sz="quarter" idx="34" hasCustomPrompt="1"/>
          </p:nvPr>
        </p:nvSpPr>
        <p:spPr>
          <a:xfrm>
            <a:off x="1431534" y="15684007"/>
            <a:ext cx="27413732" cy="828001"/>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45" name="Text Placeholder 25">
            <a:extLst>
              <a:ext uri="{FF2B5EF4-FFF2-40B4-BE49-F238E27FC236}">
                <a16:creationId xmlns:a16="http://schemas.microsoft.com/office/drawing/2014/main" id="{ED2FB3ED-BDA7-4526-3848-EA0081A601F5}"/>
              </a:ext>
            </a:extLst>
          </p:cNvPr>
          <p:cNvSpPr>
            <a:spLocks noGrp="1"/>
          </p:cNvSpPr>
          <p:nvPr>
            <p:ph type="body" sz="quarter" idx="35" hasCustomPrompt="1"/>
          </p:nvPr>
        </p:nvSpPr>
        <p:spPr>
          <a:xfrm>
            <a:off x="1431534" y="16545975"/>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46" name="Text Placeholder 23">
            <a:extLst>
              <a:ext uri="{FF2B5EF4-FFF2-40B4-BE49-F238E27FC236}">
                <a16:creationId xmlns:a16="http://schemas.microsoft.com/office/drawing/2014/main" id="{A3933FD0-89DE-DAE5-9E45-13FE20937D48}"/>
              </a:ext>
            </a:extLst>
          </p:cNvPr>
          <p:cNvSpPr>
            <a:spLocks noGrp="1"/>
          </p:cNvSpPr>
          <p:nvPr>
            <p:ph type="body" sz="quarter" idx="36" hasCustomPrompt="1"/>
          </p:nvPr>
        </p:nvSpPr>
        <p:spPr>
          <a:xfrm>
            <a:off x="1431534" y="27426666"/>
            <a:ext cx="27413732" cy="828001"/>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47" name="Text Placeholder 25">
            <a:extLst>
              <a:ext uri="{FF2B5EF4-FFF2-40B4-BE49-F238E27FC236}">
                <a16:creationId xmlns:a16="http://schemas.microsoft.com/office/drawing/2014/main" id="{AD3ED400-919E-188E-16A0-16C84AE052AC}"/>
              </a:ext>
            </a:extLst>
          </p:cNvPr>
          <p:cNvSpPr>
            <a:spLocks noGrp="1"/>
          </p:cNvSpPr>
          <p:nvPr>
            <p:ph type="body" sz="quarter" idx="37" hasCustomPrompt="1"/>
          </p:nvPr>
        </p:nvSpPr>
        <p:spPr>
          <a:xfrm>
            <a:off x="1431534" y="28288634"/>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48" name="Text Placeholder 23">
            <a:extLst>
              <a:ext uri="{FF2B5EF4-FFF2-40B4-BE49-F238E27FC236}">
                <a16:creationId xmlns:a16="http://schemas.microsoft.com/office/drawing/2014/main" id="{337BF8B9-836A-F378-02EC-095BE9930F24}"/>
              </a:ext>
            </a:extLst>
          </p:cNvPr>
          <p:cNvSpPr>
            <a:spLocks noGrp="1"/>
          </p:cNvSpPr>
          <p:nvPr>
            <p:ph type="body" sz="quarter" idx="38" hasCustomPrompt="1"/>
          </p:nvPr>
        </p:nvSpPr>
        <p:spPr>
          <a:xfrm>
            <a:off x="1431534" y="34228231"/>
            <a:ext cx="27413732" cy="828001"/>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49" name="Text Placeholder 25">
            <a:extLst>
              <a:ext uri="{FF2B5EF4-FFF2-40B4-BE49-F238E27FC236}">
                <a16:creationId xmlns:a16="http://schemas.microsoft.com/office/drawing/2014/main" id="{0E79AD40-A8ED-7BF2-83E0-059BAF535C05}"/>
              </a:ext>
            </a:extLst>
          </p:cNvPr>
          <p:cNvSpPr>
            <a:spLocks noGrp="1"/>
          </p:cNvSpPr>
          <p:nvPr>
            <p:ph type="body" sz="quarter" idx="39" hasCustomPrompt="1"/>
          </p:nvPr>
        </p:nvSpPr>
        <p:spPr>
          <a:xfrm>
            <a:off x="1431534" y="35090199"/>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50" name="Text Placeholder 23">
            <a:extLst>
              <a:ext uri="{FF2B5EF4-FFF2-40B4-BE49-F238E27FC236}">
                <a16:creationId xmlns:a16="http://schemas.microsoft.com/office/drawing/2014/main" id="{B1C46E13-97CE-E024-937C-4A9AD0EC2511}"/>
              </a:ext>
            </a:extLst>
          </p:cNvPr>
          <p:cNvSpPr>
            <a:spLocks noGrp="1"/>
          </p:cNvSpPr>
          <p:nvPr>
            <p:ph type="body" sz="quarter" idx="40" hasCustomPrompt="1"/>
          </p:nvPr>
        </p:nvSpPr>
        <p:spPr>
          <a:xfrm>
            <a:off x="1431534" y="38140929"/>
            <a:ext cx="27413732" cy="828001"/>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51" name="Text Placeholder 25">
            <a:extLst>
              <a:ext uri="{FF2B5EF4-FFF2-40B4-BE49-F238E27FC236}">
                <a16:creationId xmlns:a16="http://schemas.microsoft.com/office/drawing/2014/main" id="{2E1BF181-F60D-9E75-8218-BF1996BFE797}"/>
              </a:ext>
            </a:extLst>
          </p:cNvPr>
          <p:cNvSpPr>
            <a:spLocks noGrp="1"/>
          </p:cNvSpPr>
          <p:nvPr>
            <p:ph type="body" sz="quarter" idx="41" hasCustomPrompt="1"/>
          </p:nvPr>
        </p:nvSpPr>
        <p:spPr>
          <a:xfrm>
            <a:off x="1431534" y="39002897"/>
            <a:ext cx="27413732" cy="966577"/>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Two columns">
    <p:spTree>
      <p:nvGrpSpPr>
        <p:cNvPr id="1" name=""/>
        <p:cNvGrpSpPr/>
        <p:nvPr/>
      </p:nvGrpSpPr>
      <p:grpSpPr>
        <a:xfrm>
          <a:off x="0" y="0"/>
          <a:ext cx="0" cy="0"/>
          <a:chOff x="0" y="0"/>
          <a:chExt cx="0" cy="0"/>
        </a:xfrm>
      </p:grpSpPr>
      <p:pic>
        <p:nvPicPr>
          <p:cNvPr id="29" name="Grafik 28"/>
          <p:cNvPicPr>
            <a:picLocks noChangeAspect="1"/>
          </p:cNvPicPr>
          <p:nvPr userDrawn="1"/>
        </p:nvPicPr>
        <p:blipFill rotWithShape="1">
          <a:blip r:embed="rId2" cstate="print">
            <a:extLst>
              <a:ext uri="{28A0092B-C50C-407E-A947-70E740481C1C}">
                <a14:useLocalDpi xmlns:a14="http://schemas.microsoft.com/office/drawing/2010/main" val="0"/>
              </a:ext>
            </a:extLst>
          </a:blip>
          <a:srcRect t="69685"/>
          <a:stretch/>
        </p:blipFill>
        <p:spPr>
          <a:xfrm>
            <a:off x="-1662767" y="0"/>
            <a:ext cx="32714776" cy="3487822"/>
          </a:xfrm>
          <a:prstGeom prst="rect">
            <a:avLst/>
          </a:prstGeom>
        </p:spPr>
      </p:pic>
      <p:sp>
        <p:nvSpPr>
          <p:cNvPr id="40" name="Rectángulo redondeado 3"/>
          <p:cNvSpPr/>
          <p:nvPr/>
        </p:nvSpPr>
        <p:spPr>
          <a:xfrm>
            <a:off x="15624532" y="8531541"/>
            <a:ext cx="13842284" cy="33449686"/>
          </a:xfrm>
          <a:prstGeom prst="roundRect">
            <a:avLst>
              <a:gd name="adj" fmla="val 2853"/>
            </a:avLst>
          </a:prstGeom>
          <a:solidFill>
            <a:srgbClr val="FFFFFF"/>
          </a:solidFill>
          <a:ln w="12700">
            <a:solidFill>
              <a:srgbClr val="EF7A31"/>
            </a:solidFill>
            <a:miter lim="400000"/>
          </a:ln>
        </p:spPr>
        <p:txBody>
          <a:bodyPr lIns="45719" rIns="45719" anchor="ctr"/>
          <a:lstStyle/>
          <a:p>
            <a:pPr algn="ctr"/>
            <a:endParaRPr/>
          </a:p>
        </p:txBody>
      </p:sp>
      <p:sp>
        <p:nvSpPr>
          <p:cNvPr id="41" name="Rectángulo redondeado 3"/>
          <p:cNvSpPr/>
          <p:nvPr/>
        </p:nvSpPr>
        <p:spPr>
          <a:xfrm>
            <a:off x="860783" y="8531541"/>
            <a:ext cx="13842284" cy="33449686"/>
          </a:xfrm>
          <a:prstGeom prst="roundRect">
            <a:avLst>
              <a:gd name="adj" fmla="val 2853"/>
            </a:avLst>
          </a:prstGeom>
          <a:solidFill>
            <a:srgbClr val="FFFFFF"/>
          </a:solidFill>
          <a:ln w="12700">
            <a:solidFill>
              <a:srgbClr val="EF7A31"/>
            </a:solidFill>
            <a:miter lim="400000"/>
          </a:ln>
        </p:spPr>
        <p:txBody>
          <a:bodyPr lIns="45719" rIns="45719" anchor="ctr"/>
          <a:lstStyle/>
          <a:p>
            <a:pPr algn="ctr"/>
            <a:endParaRPr/>
          </a:p>
        </p:txBody>
      </p:sp>
      <p:sp>
        <p:nvSpPr>
          <p:cNvPr id="55" name="Date Placeholder 3"/>
          <p:cNvSpPr txBox="1"/>
          <p:nvPr/>
        </p:nvSpPr>
        <p:spPr>
          <a:xfrm>
            <a:off x="16301680" y="40942566"/>
            <a:ext cx="12530680" cy="5539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spAutoFit/>
          </a:bodyPr>
          <a:lstStyle>
            <a:lvl1pPr algn="r">
              <a:defRPr sz="3600"/>
            </a:lvl1pPr>
          </a:lstStyle>
          <a:p>
            <a:r>
              <a:rPr lang="en-GB" b="1" dirty="0" smtClean="0"/>
              <a:t>www.ewogberlin2025.org</a:t>
            </a:r>
            <a:r>
              <a:rPr b="1" dirty="0" smtClean="0"/>
              <a:t> </a:t>
            </a:r>
            <a:endParaRPr b="1" dirty="0"/>
          </a:p>
        </p:txBody>
      </p:sp>
      <p:sp>
        <p:nvSpPr>
          <p:cNvPr id="61" name="(—THIS SIDEBAR DOES NOT PRINT—)…"/>
          <p:cNvSpPr txBox="1"/>
          <p:nvPr userDrawn="1"/>
        </p:nvSpPr>
        <p:spPr>
          <a:xfrm>
            <a:off x="30621704" y="-61056"/>
            <a:ext cx="12284836" cy="31316265"/>
          </a:xfrm>
          <a:prstGeom prst="rect">
            <a:avLst/>
          </a:prstGeom>
          <a:solidFill>
            <a:srgbClr val="EF7A31"/>
          </a:solidFill>
          <a:ln w="9525" cap="flat">
            <a:solidFill>
              <a:srgbClr val="46AAC4"/>
            </a:solidFill>
            <a:prstDash val="solid"/>
            <a:round/>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0" tIns="381000" rIns="381000" bIns="381000" numCol="1" anchor="t">
            <a:spAutoFit/>
          </a:bodyPr>
          <a:lstStyle/>
          <a:p>
            <a:pPr algn="just">
              <a:defRPr sz="4100">
                <a:solidFill>
                  <a:srgbClr val="FFFFFF"/>
                </a:solidFill>
              </a:defRPr>
            </a:pPr>
            <a:r>
              <a:rPr dirty="0"/>
              <a:t>(—THIS SIDEBAR DOES NOT PRINT—)</a:t>
            </a:r>
          </a:p>
          <a:p>
            <a:pPr algn="just">
              <a:defRPr sz="4100">
                <a:solidFill>
                  <a:srgbClr val="FFFFFF"/>
                </a:solidFill>
              </a:defRPr>
            </a:pPr>
            <a:endParaRPr dirty="0"/>
          </a:p>
          <a:p>
            <a:pPr algn="just">
              <a:defRPr sz="4100">
                <a:solidFill>
                  <a:srgbClr val="FFFFFF"/>
                </a:solidFill>
              </a:defRPr>
            </a:pPr>
            <a:r>
              <a:rPr dirty="0"/>
              <a:t>QUICK START (cont.)</a:t>
            </a:r>
          </a:p>
          <a:p>
            <a:pPr algn="just">
              <a:defRPr sz="4100">
                <a:solidFill>
                  <a:srgbClr val="FFFFFF"/>
                </a:solidFill>
              </a:defRPr>
            </a:pPr>
            <a:endParaRPr dirty="0"/>
          </a:p>
          <a:p>
            <a:pPr algn="just">
              <a:defRPr sz="4100">
                <a:solidFill>
                  <a:srgbClr val="FFFFFF"/>
                </a:solidFill>
              </a:defRPr>
            </a:pPr>
            <a:r>
              <a:rPr dirty="0"/>
              <a:t>GRAPHS / CHARTS</a:t>
            </a:r>
          </a:p>
          <a:p>
            <a:pPr algn="just">
              <a:defRPr sz="4100">
                <a:solidFill>
                  <a:srgbClr val="FFFFFF"/>
                </a:solidFill>
              </a:defRPr>
            </a:pPr>
            <a:r>
              <a:rPr dirty="0"/>
              <a:t>You can simply copy and paste charts and graphs from Excel or Word. Some reformatting may be required depending on how the original document has been created.</a:t>
            </a:r>
          </a:p>
          <a:p>
            <a:pPr algn="just">
              <a:defRPr sz="4100">
                <a:solidFill>
                  <a:srgbClr val="FFFFFF"/>
                </a:solidFill>
              </a:defRPr>
            </a:pPr>
            <a:endParaRPr dirty="0"/>
          </a:p>
          <a:p>
            <a:pPr algn="just">
              <a:defRPr sz="4100">
                <a:solidFill>
                  <a:srgbClr val="FFFFFF"/>
                </a:solidFill>
              </a:defRPr>
            </a:pPr>
            <a:r>
              <a:rPr dirty="0"/>
              <a:t>PHOTOGRAPHS / GRAPHICS</a:t>
            </a:r>
          </a:p>
          <a:p>
            <a:pPr algn="just">
              <a:defRPr sz="4100">
                <a:solidFill>
                  <a:srgbClr val="FFFFFF"/>
                </a:solidFill>
              </a:defRPr>
            </a:pPr>
            <a:r>
              <a:rPr dirty="0"/>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 The image and/or graphic captions should be written in Arial 20 and centered.</a:t>
            </a:r>
          </a:p>
          <a:p>
            <a:pPr algn="just">
              <a:defRPr sz="4100">
                <a:solidFill>
                  <a:srgbClr val="FFFFFF"/>
                </a:solidFill>
              </a:defRPr>
            </a:pPr>
            <a:endParaRPr dirty="0"/>
          </a:p>
          <a:p>
            <a:pPr algn="just">
              <a:defRPr sz="4100">
                <a:solidFill>
                  <a:srgbClr val="FFFFFF"/>
                </a:solidFill>
              </a:defRPr>
            </a:pPr>
            <a:r>
              <a:rPr dirty="0"/>
              <a:t>ADDING SPONSORS LOGOS</a:t>
            </a:r>
            <a:endParaRPr dirty="0">
              <a:solidFill>
                <a:srgbClr val="222222"/>
              </a:solidFill>
            </a:endParaRPr>
          </a:p>
          <a:p>
            <a:pPr algn="just">
              <a:defRPr sz="4100">
                <a:solidFill>
                  <a:srgbClr val="FFFFFF"/>
                </a:solidFill>
              </a:defRPr>
            </a:pPr>
            <a:r>
              <a:rPr dirty="0"/>
              <a:t>Do not remove or move the </a:t>
            </a:r>
            <a:r>
              <a:rPr dirty="0" smtClean="0"/>
              <a:t>E</a:t>
            </a:r>
            <a:r>
              <a:rPr lang="de-DE" dirty="0" smtClean="0"/>
              <a:t>WOG</a:t>
            </a:r>
            <a:r>
              <a:rPr lang="de-DE" baseline="0" dirty="0" smtClean="0"/>
              <a:t> Berlin</a:t>
            </a:r>
            <a:r>
              <a:rPr dirty="0" smtClean="0"/>
              <a:t> </a:t>
            </a:r>
            <a:r>
              <a:rPr dirty="0"/>
              <a:t>logo. You can insert a logo (of a sponsor for instance) where applicable in the poster as long as it does not cover up </a:t>
            </a:r>
            <a:r>
              <a:rPr dirty="0" smtClean="0"/>
              <a:t>E</a:t>
            </a:r>
            <a:r>
              <a:rPr lang="de-DE" dirty="0" smtClean="0"/>
              <a:t>WOG</a:t>
            </a:r>
            <a:r>
              <a:rPr lang="de-DE" baseline="0" dirty="0" smtClean="0"/>
              <a:t> Berlin</a:t>
            </a:r>
            <a:r>
              <a:rPr dirty="0" smtClean="0"/>
              <a:t> </a:t>
            </a:r>
            <a:r>
              <a:rPr dirty="0"/>
              <a:t>logo. Logos taken from web sites are likely to be low quality when printed. Zoom in at 100% to see what the logo will look like on the final poster and make any necessary adjustments. </a:t>
            </a:r>
            <a:endParaRPr lang="de-DE" dirty="0" smtClean="0"/>
          </a:p>
          <a:p>
            <a:pPr algn="just">
              <a:defRPr sz="4100">
                <a:solidFill>
                  <a:srgbClr val="FFFFFF"/>
                </a:solidFill>
              </a:defRPr>
            </a:pPr>
            <a:endParaRPr dirty="0">
              <a:solidFill>
                <a:srgbClr val="222222"/>
              </a:solidFill>
            </a:endParaRPr>
          </a:p>
          <a:p>
            <a:pPr algn="just">
              <a:defRPr sz="4100">
                <a:solidFill>
                  <a:srgbClr val="FFFFFF"/>
                </a:solidFill>
              </a:defRPr>
            </a:pPr>
            <a:r>
              <a:rPr dirty="0"/>
              <a:t>IMAGE QUALITY CHECK</a:t>
            </a:r>
            <a:endParaRPr dirty="0">
              <a:solidFill>
                <a:srgbClr val="222222"/>
              </a:solidFill>
            </a:endParaRPr>
          </a:p>
          <a:p>
            <a:pPr algn="just">
              <a:defRPr sz="4100">
                <a:solidFill>
                  <a:srgbClr val="FFFFFF"/>
                </a:solidFill>
              </a:defRPr>
            </a:pPr>
            <a:r>
              <a:rPr dirty="0"/>
              <a:t>Zoom in and look at your images at 100% magnification. If they look good, they will print well. </a:t>
            </a:r>
          </a:p>
          <a:p>
            <a:pPr algn="just">
              <a:defRPr sz="4100">
                <a:solidFill>
                  <a:srgbClr val="FFFFFF"/>
                </a:solidFill>
              </a:defRPr>
            </a:pPr>
            <a:endParaRPr dirty="0"/>
          </a:p>
          <a:p>
            <a:pPr algn="just">
              <a:defRPr sz="4100">
                <a:solidFill>
                  <a:srgbClr val="FFFFFF"/>
                </a:solidFill>
              </a:defRPr>
            </a:pPr>
            <a:r>
              <a:rPr dirty="0"/>
              <a:t>SAVE YOUR WORK</a:t>
            </a:r>
            <a:endParaRPr dirty="0">
              <a:solidFill>
                <a:srgbClr val="222222"/>
              </a:solidFill>
            </a:endParaRPr>
          </a:p>
          <a:p>
            <a:pPr algn="just">
              <a:defRPr sz="4100">
                <a:solidFill>
                  <a:srgbClr val="FFFFFF"/>
                </a:solidFill>
              </a:defRPr>
            </a:pPr>
            <a:r>
              <a:rPr lang="en-GB" dirty="0"/>
              <a:t>Save your poster as a PDF document (.pdf).</a:t>
            </a:r>
          </a:p>
          <a:p>
            <a:pPr algn="just">
              <a:defRPr sz="4100">
                <a:solidFill>
                  <a:srgbClr val="FFFFFF"/>
                </a:solidFill>
              </a:defRPr>
            </a:pPr>
            <a:r>
              <a:rPr lang="en-GB" dirty="0"/>
              <a:t>File &gt; save as &gt; PDF.</a:t>
            </a:r>
          </a:p>
          <a:p>
            <a:pPr algn="just">
              <a:defRPr sz="4100">
                <a:solidFill>
                  <a:srgbClr val="FFFFFF"/>
                </a:solidFill>
              </a:defRPr>
            </a:pPr>
            <a:endParaRPr dirty="0"/>
          </a:p>
          <a:p>
            <a:pPr algn="just">
              <a:defRPr sz="4100">
                <a:solidFill>
                  <a:srgbClr val="FFFFFF"/>
                </a:solidFill>
              </a:defRPr>
            </a:pPr>
            <a:r>
              <a:rPr dirty="0"/>
              <a:t>TO PRINT</a:t>
            </a:r>
            <a:endParaRPr dirty="0">
              <a:solidFill>
                <a:srgbClr val="222222"/>
              </a:solidFill>
            </a:endParaRPr>
          </a:p>
          <a:p>
            <a:pPr algn="just">
              <a:defRPr sz="4100">
                <a:solidFill>
                  <a:srgbClr val="FFFFFF"/>
                </a:solidFill>
              </a:defRPr>
            </a:pPr>
            <a:r>
              <a:rPr dirty="0"/>
              <a:t>Ask for a white matte paper, +180 grams.</a:t>
            </a:r>
          </a:p>
          <a:p>
            <a:pPr algn="just">
              <a:defRPr sz="4100">
                <a:solidFill>
                  <a:srgbClr val="FFFFFF"/>
                </a:solidFill>
              </a:defRPr>
            </a:pPr>
            <a:r>
              <a:rPr dirty="0"/>
              <a:t>A0 format (84,1cm x 118,9cm)</a:t>
            </a:r>
          </a:p>
          <a:p>
            <a:pPr algn="just">
              <a:defRPr sz="4100">
                <a:solidFill>
                  <a:srgbClr val="FFFFFF"/>
                </a:solidFill>
              </a:defRPr>
            </a:pPr>
            <a:endParaRPr dirty="0"/>
          </a:p>
          <a:p>
            <a:pPr algn="just">
              <a:defRPr sz="4100">
                <a:solidFill>
                  <a:srgbClr val="FFFFFF"/>
                </a:solidFill>
              </a:defRPr>
            </a:pPr>
            <a:r>
              <a:rPr dirty="0"/>
              <a:t>THANK YOU!</a:t>
            </a:r>
            <a:endParaRPr lang="es-ES" dirty="0"/>
          </a:p>
        </p:txBody>
      </p:sp>
      <p:sp>
        <p:nvSpPr>
          <p:cNvPr id="4" name="Text Placeholder 2" descr="Click to add email">
            <a:extLst>
              <a:ext uri="{FF2B5EF4-FFF2-40B4-BE49-F238E27FC236}">
                <a16:creationId xmlns:a16="http://schemas.microsoft.com/office/drawing/2014/main" id="{52BDEB57-E67F-D82D-E676-67D0CAD71FC3}"/>
              </a:ext>
            </a:extLst>
          </p:cNvPr>
          <p:cNvSpPr>
            <a:spLocks noGrp="1"/>
          </p:cNvSpPr>
          <p:nvPr>
            <p:ph type="body" sz="quarter" idx="24" hasCustomPrompt="1"/>
          </p:nvPr>
        </p:nvSpPr>
        <p:spPr>
          <a:xfrm>
            <a:off x="1435093" y="40915539"/>
            <a:ext cx="12117388" cy="581025"/>
          </a:xfrm>
          <a:prstGeom prst="rect">
            <a:avLst/>
          </a:prstGeom>
        </p:spPr>
        <p:txBody>
          <a:bodyPr>
            <a:normAutofit/>
          </a:bodyPr>
          <a:lstStyle>
            <a:lvl1pPr>
              <a:defRPr sz="3600">
                <a:solidFill>
                  <a:schemeClr val="tx1"/>
                </a:solidFill>
              </a:defRPr>
            </a:lvl1pPr>
          </a:lstStyle>
          <a:p>
            <a:pPr marL="0" marR="0" lvl="0" indent="0" algn="l" defTabSz="4215567" rtl="0" eaLnBrk="1" fontAlgn="auto" latinLnBrk="0" hangingPunct="1">
              <a:lnSpc>
                <a:spcPct val="100000"/>
              </a:lnSpc>
              <a:spcBef>
                <a:spcPts val="1000"/>
              </a:spcBef>
              <a:spcAft>
                <a:spcPts val="0"/>
              </a:spcAft>
              <a:buClrTx/>
              <a:buSzTx/>
              <a:buFontTx/>
              <a:buNone/>
              <a:tabLst/>
              <a:defRPr/>
            </a:pPr>
            <a:r>
              <a:rPr lang="en-US" b="1" dirty="0"/>
              <a:t>Click to add email</a:t>
            </a:r>
          </a:p>
        </p:txBody>
      </p:sp>
      <p:sp>
        <p:nvSpPr>
          <p:cNvPr id="20" name="Text Placeholder 16">
            <a:extLst>
              <a:ext uri="{FF2B5EF4-FFF2-40B4-BE49-F238E27FC236}">
                <a16:creationId xmlns:a16="http://schemas.microsoft.com/office/drawing/2014/main" id="{BB18007D-A057-6DE5-F43C-09F6E3887E27}"/>
              </a:ext>
            </a:extLst>
          </p:cNvPr>
          <p:cNvSpPr>
            <a:spLocks noGrp="1"/>
          </p:cNvSpPr>
          <p:nvPr>
            <p:ph type="body" sz="quarter" idx="25" hasCustomPrompt="1"/>
          </p:nvPr>
        </p:nvSpPr>
        <p:spPr>
          <a:xfrm>
            <a:off x="11277550" y="6292675"/>
            <a:ext cx="18189266" cy="1932143"/>
          </a:xfrm>
          <a:prstGeom prst="rect">
            <a:avLst/>
          </a:prstGeom>
          <a:ln>
            <a:noFill/>
          </a:ln>
        </p:spPr>
        <p:txBody>
          <a:bodyPr>
            <a:normAutofit/>
          </a:bodyPr>
          <a:lstStyle>
            <a:lvl1pPr>
              <a:defRPr sz="4400" b="0">
                <a:solidFill>
                  <a:schemeClr val="tx1"/>
                </a:solidFill>
              </a:defRPr>
            </a:lvl1pPr>
            <a:lvl5pPr>
              <a:defRPr/>
            </a:lvl5pPr>
          </a:lstStyle>
          <a:p>
            <a:pPr lvl="0"/>
            <a:r>
              <a:rPr lang="en-US" dirty="0"/>
              <a:t>Click to add affiliations</a:t>
            </a:r>
          </a:p>
        </p:txBody>
      </p:sp>
      <p:sp>
        <p:nvSpPr>
          <p:cNvPr id="21" name="Text Placeholder 16">
            <a:extLst>
              <a:ext uri="{FF2B5EF4-FFF2-40B4-BE49-F238E27FC236}">
                <a16:creationId xmlns:a16="http://schemas.microsoft.com/office/drawing/2014/main" id="{C0BE8827-229B-922F-194B-57C5F266153D}"/>
              </a:ext>
            </a:extLst>
          </p:cNvPr>
          <p:cNvSpPr>
            <a:spLocks noGrp="1"/>
          </p:cNvSpPr>
          <p:nvPr>
            <p:ph type="body" sz="quarter" idx="26" hasCustomPrompt="1"/>
          </p:nvPr>
        </p:nvSpPr>
        <p:spPr>
          <a:xfrm>
            <a:off x="11277550" y="758875"/>
            <a:ext cx="18189266" cy="2817241"/>
          </a:xfrm>
          <a:prstGeom prst="rect">
            <a:avLst/>
          </a:prstGeom>
          <a:ln>
            <a:noFill/>
          </a:ln>
        </p:spPr>
        <p:txBody>
          <a:bodyPr>
            <a:normAutofit/>
          </a:bodyPr>
          <a:lstStyle>
            <a:lvl1pPr>
              <a:defRPr sz="5500" b="1">
                <a:solidFill>
                  <a:schemeClr val="tx1"/>
                </a:solidFill>
              </a:defRPr>
            </a:lvl1pPr>
            <a:lvl5pPr>
              <a:defRPr/>
            </a:lvl5pPr>
          </a:lstStyle>
          <a:p>
            <a:pPr lvl="0"/>
            <a:r>
              <a:rPr lang="en-US" dirty="0"/>
              <a:t>CLICK TO ADD </a:t>
            </a:r>
            <a:r>
              <a:rPr lang="en-US" dirty="0" smtClean="0"/>
              <a:t>POSTER </a:t>
            </a:r>
            <a:r>
              <a:rPr lang="en-US" dirty="0"/>
              <a:t>TITLE</a:t>
            </a:r>
          </a:p>
        </p:txBody>
      </p:sp>
      <p:sp>
        <p:nvSpPr>
          <p:cNvPr id="22" name="Text Placeholder 16">
            <a:extLst>
              <a:ext uri="{FF2B5EF4-FFF2-40B4-BE49-F238E27FC236}">
                <a16:creationId xmlns:a16="http://schemas.microsoft.com/office/drawing/2014/main" id="{4AD42D2B-9E97-B1D3-E9CB-422211A8AC93}"/>
              </a:ext>
            </a:extLst>
          </p:cNvPr>
          <p:cNvSpPr>
            <a:spLocks noGrp="1"/>
          </p:cNvSpPr>
          <p:nvPr>
            <p:ph type="body" sz="quarter" idx="27" hasCustomPrompt="1"/>
          </p:nvPr>
        </p:nvSpPr>
        <p:spPr>
          <a:xfrm>
            <a:off x="11277551" y="3677038"/>
            <a:ext cx="18189265" cy="2514715"/>
          </a:xfrm>
          <a:prstGeom prst="rect">
            <a:avLst/>
          </a:prstGeom>
          <a:ln>
            <a:noFill/>
          </a:ln>
        </p:spPr>
        <p:txBody>
          <a:bodyPr>
            <a:normAutofit/>
          </a:bodyPr>
          <a:lstStyle>
            <a:lvl1pPr>
              <a:defRPr sz="4400" b="0">
                <a:solidFill>
                  <a:schemeClr val="tx1"/>
                </a:solidFill>
              </a:defRPr>
            </a:lvl1pPr>
            <a:lvl5pPr>
              <a:defRPr/>
            </a:lvl5pPr>
          </a:lstStyle>
          <a:p>
            <a:pPr lvl="0"/>
            <a:r>
              <a:rPr lang="en-US" dirty="0"/>
              <a:t>Click to add authors</a:t>
            </a:r>
          </a:p>
        </p:txBody>
      </p:sp>
      <p:sp>
        <p:nvSpPr>
          <p:cNvPr id="24" name="Text Placeholder 23">
            <a:extLst>
              <a:ext uri="{FF2B5EF4-FFF2-40B4-BE49-F238E27FC236}">
                <a16:creationId xmlns:a16="http://schemas.microsoft.com/office/drawing/2014/main" id="{AF74511C-B765-4529-DBAD-E895D95BCF75}"/>
              </a:ext>
            </a:extLst>
          </p:cNvPr>
          <p:cNvSpPr>
            <a:spLocks noGrp="1"/>
          </p:cNvSpPr>
          <p:nvPr>
            <p:ph type="body" sz="quarter" idx="28" hasCustomPrompt="1"/>
          </p:nvPr>
        </p:nvSpPr>
        <p:spPr>
          <a:xfrm>
            <a:off x="1444440" y="9245058"/>
            <a:ext cx="12693650" cy="835986"/>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26" name="Text Placeholder 25">
            <a:extLst>
              <a:ext uri="{FF2B5EF4-FFF2-40B4-BE49-F238E27FC236}">
                <a16:creationId xmlns:a16="http://schemas.microsoft.com/office/drawing/2014/main" id="{F3E72FDB-CB5A-86C7-3D7E-007664D82B20}"/>
              </a:ext>
            </a:extLst>
          </p:cNvPr>
          <p:cNvSpPr>
            <a:spLocks noGrp="1"/>
          </p:cNvSpPr>
          <p:nvPr>
            <p:ph type="body" sz="quarter" idx="29" hasCustomPrompt="1"/>
          </p:nvPr>
        </p:nvSpPr>
        <p:spPr>
          <a:xfrm>
            <a:off x="1444440" y="10107027"/>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27" name="Text Placeholder 23">
            <a:extLst>
              <a:ext uri="{FF2B5EF4-FFF2-40B4-BE49-F238E27FC236}">
                <a16:creationId xmlns:a16="http://schemas.microsoft.com/office/drawing/2014/main" id="{C5D65881-9A10-C69B-1D88-F970FCE6E70B}"/>
              </a:ext>
            </a:extLst>
          </p:cNvPr>
          <p:cNvSpPr>
            <a:spLocks noGrp="1"/>
          </p:cNvSpPr>
          <p:nvPr>
            <p:ph type="body" sz="quarter" idx="30" hasCustomPrompt="1"/>
          </p:nvPr>
        </p:nvSpPr>
        <p:spPr>
          <a:xfrm>
            <a:off x="16138710" y="9188669"/>
            <a:ext cx="12693650" cy="835986"/>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28" name="Text Placeholder 25">
            <a:extLst>
              <a:ext uri="{FF2B5EF4-FFF2-40B4-BE49-F238E27FC236}">
                <a16:creationId xmlns:a16="http://schemas.microsoft.com/office/drawing/2014/main" id="{C3B59BC9-2C63-3779-AF69-56925A2A3817}"/>
              </a:ext>
            </a:extLst>
          </p:cNvPr>
          <p:cNvSpPr>
            <a:spLocks noGrp="1"/>
          </p:cNvSpPr>
          <p:nvPr>
            <p:ph type="body" sz="quarter" idx="31" hasCustomPrompt="1"/>
          </p:nvPr>
        </p:nvSpPr>
        <p:spPr>
          <a:xfrm>
            <a:off x="16138710" y="10050638"/>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31" name="Text Placeholder 23">
            <a:extLst>
              <a:ext uri="{FF2B5EF4-FFF2-40B4-BE49-F238E27FC236}">
                <a16:creationId xmlns:a16="http://schemas.microsoft.com/office/drawing/2014/main" id="{9DDB7B2B-0FF4-23D4-44DA-13F624F2F355}"/>
              </a:ext>
            </a:extLst>
          </p:cNvPr>
          <p:cNvSpPr>
            <a:spLocks noGrp="1"/>
          </p:cNvSpPr>
          <p:nvPr>
            <p:ph type="body" sz="quarter" idx="32" hasCustomPrompt="1"/>
          </p:nvPr>
        </p:nvSpPr>
        <p:spPr>
          <a:xfrm>
            <a:off x="1444440" y="20502869"/>
            <a:ext cx="12693650" cy="835986"/>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32" name="Text Placeholder 25">
            <a:extLst>
              <a:ext uri="{FF2B5EF4-FFF2-40B4-BE49-F238E27FC236}">
                <a16:creationId xmlns:a16="http://schemas.microsoft.com/office/drawing/2014/main" id="{85B0F404-8126-4EF8-DE40-42E71E76FD3B}"/>
              </a:ext>
            </a:extLst>
          </p:cNvPr>
          <p:cNvSpPr>
            <a:spLocks noGrp="1"/>
          </p:cNvSpPr>
          <p:nvPr>
            <p:ph type="body" sz="quarter" idx="33" hasCustomPrompt="1"/>
          </p:nvPr>
        </p:nvSpPr>
        <p:spPr>
          <a:xfrm>
            <a:off x="1444440" y="21364838"/>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33" name="Text Placeholder 23">
            <a:extLst>
              <a:ext uri="{FF2B5EF4-FFF2-40B4-BE49-F238E27FC236}">
                <a16:creationId xmlns:a16="http://schemas.microsoft.com/office/drawing/2014/main" id="{36E6E9AB-4D86-401B-E0F4-7E97A6333CDE}"/>
              </a:ext>
            </a:extLst>
          </p:cNvPr>
          <p:cNvSpPr>
            <a:spLocks noGrp="1"/>
          </p:cNvSpPr>
          <p:nvPr>
            <p:ph type="body" sz="quarter" idx="34" hasCustomPrompt="1"/>
          </p:nvPr>
        </p:nvSpPr>
        <p:spPr>
          <a:xfrm>
            <a:off x="16138710" y="20502869"/>
            <a:ext cx="12693650" cy="835986"/>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34" name="Text Placeholder 25">
            <a:extLst>
              <a:ext uri="{FF2B5EF4-FFF2-40B4-BE49-F238E27FC236}">
                <a16:creationId xmlns:a16="http://schemas.microsoft.com/office/drawing/2014/main" id="{ACB23A57-1F77-3095-AF20-951A18AAB7CD}"/>
              </a:ext>
            </a:extLst>
          </p:cNvPr>
          <p:cNvSpPr>
            <a:spLocks noGrp="1"/>
          </p:cNvSpPr>
          <p:nvPr>
            <p:ph type="body" sz="quarter" idx="35" hasCustomPrompt="1"/>
          </p:nvPr>
        </p:nvSpPr>
        <p:spPr>
          <a:xfrm>
            <a:off x="16138710" y="21364838"/>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sp>
        <p:nvSpPr>
          <p:cNvPr id="39" name="Text Placeholder 23">
            <a:extLst>
              <a:ext uri="{FF2B5EF4-FFF2-40B4-BE49-F238E27FC236}">
                <a16:creationId xmlns:a16="http://schemas.microsoft.com/office/drawing/2014/main" id="{5CD86E7F-A10A-46A4-5DBB-6CCDD057B41C}"/>
              </a:ext>
            </a:extLst>
          </p:cNvPr>
          <p:cNvSpPr>
            <a:spLocks noGrp="1"/>
          </p:cNvSpPr>
          <p:nvPr>
            <p:ph type="body" sz="quarter" idx="38" hasCustomPrompt="1"/>
          </p:nvPr>
        </p:nvSpPr>
        <p:spPr>
          <a:xfrm>
            <a:off x="16138710" y="33849466"/>
            <a:ext cx="12693650" cy="835986"/>
          </a:xfrm>
          <a:prstGeom prst="rect">
            <a:avLst/>
          </a:prstGeom>
        </p:spPr>
        <p:txBody>
          <a:bodyPr anchor="ctr">
            <a:normAutofit/>
          </a:bodyPr>
          <a:lstStyle>
            <a:lvl1pPr algn="ctr">
              <a:defRPr sz="4200" b="1">
                <a:solidFill>
                  <a:srgbClr val="EF7A31"/>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ADD TITLE</a:t>
            </a:r>
          </a:p>
        </p:txBody>
      </p:sp>
      <p:sp>
        <p:nvSpPr>
          <p:cNvPr id="52" name="Text Placeholder 25">
            <a:extLst>
              <a:ext uri="{FF2B5EF4-FFF2-40B4-BE49-F238E27FC236}">
                <a16:creationId xmlns:a16="http://schemas.microsoft.com/office/drawing/2014/main" id="{A0D67751-EAB6-C946-1A05-2093E17F5577}"/>
              </a:ext>
            </a:extLst>
          </p:cNvPr>
          <p:cNvSpPr>
            <a:spLocks noGrp="1"/>
          </p:cNvSpPr>
          <p:nvPr>
            <p:ph type="body" sz="quarter" idx="39" hasCustomPrompt="1"/>
          </p:nvPr>
        </p:nvSpPr>
        <p:spPr>
          <a:xfrm>
            <a:off x="16138710" y="34711435"/>
            <a:ext cx="12693650" cy="935798"/>
          </a:xfrm>
          <a:prstGeom prst="rect">
            <a:avLst/>
          </a:prstGeom>
        </p:spPr>
        <p:txBody>
          <a:bodyPr anchor="ctr">
            <a:normAutofit/>
          </a:bodyPr>
          <a:lstStyle>
            <a:lvl1pPr>
              <a:defRPr sz="3000">
                <a:solidFill>
                  <a:schemeClr val="tx1"/>
                </a:solidFill>
              </a:defRPr>
            </a:lvl1pPr>
            <a:lvl2pPr>
              <a:defRPr sz="3200">
                <a:solidFill>
                  <a:schemeClr val="tx1"/>
                </a:solidFill>
              </a:defRPr>
            </a:lvl2pPr>
            <a:lvl3pPr>
              <a:defRPr sz="3200">
                <a:solidFill>
                  <a:schemeClr val="tx1"/>
                </a:solidFill>
              </a:defRPr>
            </a:lvl3pPr>
            <a:lvl4pPr>
              <a:defRPr sz="3200">
                <a:solidFill>
                  <a:schemeClr val="tx1"/>
                </a:solidFill>
              </a:defRPr>
            </a:lvl4pPr>
            <a:lvl5pPr marL="8431133" indent="0">
              <a:buNone/>
              <a:defRPr/>
            </a:lvl5pPr>
          </a:lstStyle>
          <a:p>
            <a:pPr lvl="0"/>
            <a:r>
              <a:rPr lang="en-US" dirty="0"/>
              <a:t>Click to add text</a:t>
            </a:r>
          </a:p>
        </p:txBody>
      </p:sp>
      <p:pic>
        <p:nvPicPr>
          <p:cNvPr id="23" name="Grafik 2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5279" y="434400"/>
            <a:ext cx="4963043" cy="2970938"/>
          </a:xfrm>
          <a:prstGeom prst="rect">
            <a:avLst/>
          </a:prstGeom>
        </p:spPr>
      </p:pic>
      <p:sp>
        <p:nvSpPr>
          <p:cNvPr id="25" name="(—THIS SIDEBAR DOES NOT PRINT—)…"/>
          <p:cNvSpPr txBox="1"/>
          <p:nvPr userDrawn="1"/>
        </p:nvSpPr>
        <p:spPr>
          <a:xfrm>
            <a:off x="-12594130" y="-141598"/>
            <a:ext cx="12249225" cy="27171541"/>
          </a:xfrm>
          <a:prstGeom prst="rect">
            <a:avLst/>
          </a:prstGeom>
          <a:solidFill>
            <a:srgbClr val="EF7A31"/>
          </a:solidFill>
          <a:ln w="9525" cap="flat">
            <a:solidFill>
              <a:srgbClr val="46AAC4"/>
            </a:solidFill>
            <a:prstDash val="solid"/>
            <a:round/>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0" tIns="381000" rIns="381000" bIns="381000" numCol="1" anchor="t">
            <a:spAutoFit/>
          </a:bodyPr>
          <a:lstStyle/>
          <a:p>
            <a:pPr algn="just">
              <a:defRPr sz="4100">
                <a:solidFill>
                  <a:srgbClr val="FFFFFF"/>
                </a:solidFill>
              </a:defRPr>
            </a:pPr>
            <a:r>
              <a:rPr dirty="0"/>
              <a:t>(—THIS SIDEBAR DOES NOT PRINT—)</a:t>
            </a:r>
          </a:p>
          <a:p>
            <a:pPr algn="just">
              <a:defRPr sz="4100">
                <a:solidFill>
                  <a:srgbClr val="FFFFFF"/>
                </a:solidFill>
              </a:defRPr>
            </a:pPr>
            <a:endParaRPr dirty="0"/>
          </a:p>
          <a:p>
            <a:pPr algn="just">
              <a:defRPr sz="4100">
                <a:solidFill>
                  <a:srgbClr val="FFFFFF"/>
                </a:solidFill>
              </a:defRPr>
            </a:pPr>
            <a:r>
              <a:rPr dirty="0"/>
              <a:t>DESIGN GUIDE</a:t>
            </a:r>
          </a:p>
          <a:p>
            <a:pPr algn="just">
              <a:defRPr sz="4100">
                <a:solidFill>
                  <a:srgbClr val="FFFFFF"/>
                </a:solidFill>
              </a:defRPr>
            </a:pPr>
            <a:r>
              <a:rPr dirty="0"/>
              <a:t>This PowerPoint template produces a standard A0 format (84,1cm x 118,9cm) research poster. You can use it to create your poster that will be displayed </a:t>
            </a:r>
            <a:r>
              <a:rPr lang="es-ES" dirty="0"/>
              <a:t>at</a:t>
            </a:r>
            <a:r>
              <a:rPr dirty="0"/>
              <a:t> the </a:t>
            </a:r>
            <a:r>
              <a:rPr lang="de-DE" dirty="0" smtClean="0"/>
              <a:t>EWOG</a:t>
            </a:r>
            <a:r>
              <a:rPr lang="de-DE" baseline="0" dirty="0" smtClean="0"/>
              <a:t> Symposium Berlin 2025</a:t>
            </a:r>
            <a:r>
              <a:rPr dirty="0" smtClean="0"/>
              <a:t>. </a:t>
            </a:r>
            <a:r>
              <a:rPr dirty="0"/>
              <a:t>This template will save valuable time placing titles, subtitles, text, and graphics, and it will allow homogeneity throughout the various posters.</a:t>
            </a:r>
          </a:p>
          <a:p>
            <a:pPr algn="just">
              <a:defRPr sz="4100">
                <a:solidFill>
                  <a:srgbClr val="FFFFFF"/>
                </a:solidFill>
              </a:defRPr>
            </a:pPr>
            <a:endParaRPr dirty="0"/>
          </a:p>
          <a:p>
            <a:pPr algn="just">
              <a:defRPr sz="4100">
                <a:solidFill>
                  <a:srgbClr val="FFFFFF"/>
                </a:solidFill>
              </a:defRPr>
            </a:pPr>
            <a:r>
              <a:rPr dirty="0"/>
              <a:t>QUICK START</a:t>
            </a:r>
          </a:p>
          <a:p>
            <a:pPr algn="just">
              <a:defRPr sz="4100">
                <a:solidFill>
                  <a:srgbClr val="FFFFFF"/>
                </a:solidFill>
              </a:defRPr>
            </a:pPr>
            <a:endParaRPr dirty="0"/>
          </a:p>
          <a:p>
            <a:pPr algn="just">
              <a:defRPr sz="4100">
                <a:solidFill>
                  <a:srgbClr val="FFFFFF"/>
                </a:solidFill>
              </a:defRPr>
            </a:pPr>
            <a:r>
              <a:rPr dirty="0"/>
              <a:t>SELECT DESIRED LAYOUT</a:t>
            </a:r>
          </a:p>
          <a:p>
            <a:pPr algn="just">
              <a:defRPr sz="4100">
                <a:solidFill>
                  <a:srgbClr val="FFFFFF"/>
                </a:solidFill>
              </a:defRPr>
            </a:pPr>
            <a:r>
              <a:rPr dirty="0"/>
              <a:t>When designing your own poster, you will be able to choose between the two proposed  layouts - the single or the double column - according to the information you will have to present. Simply click right on the slide&gt;layout: office theme, single column or double column</a:t>
            </a:r>
          </a:p>
          <a:p>
            <a:pPr algn="just">
              <a:defRPr sz="4100">
                <a:solidFill>
                  <a:srgbClr val="FFFFFF"/>
                </a:solidFill>
              </a:defRPr>
            </a:pPr>
            <a:endParaRPr dirty="0"/>
          </a:p>
          <a:p>
            <a:pPr algn="just">
              <a:defRPr sz="4100">
                <a:solidFill>
                  <a:srgbClr val="FFFFFF"/>
                </a:solidFill>
              </a:defRPr>
            </a:pPr>
            <a:r>
              <a:rPr dirty="0"/>
              <a:t>TITLE, AUTHORS, AND AFFILIATIONS</a:t>
            </a:r>
          </a:p>
          <a:p>
            <a:pPr algn="just">
              <a:defRPr sz="4100">
                <a:solidFill>
                  <a:srgbClr val="FFFFFF"/>
                </a:solidFill>
              </a:defRPr>
            </a:pPr>
            <a:r>
              <a:rPr dirty="0"/>
              <a:t>Start designing your poster by adding the title of your work, the names of the authors, and the affiliated institutions. This information should be the exact same as what you submitted - no changes are permitted.</a:t>
            </a:r>
          </a:p>
          <a:p>
            <a:pPr algn="just">
              <a:defRPr sz="4100">
                <a:solidFill>
                  <a:srgbClr val="FFFFFF"/>
                </a:solidFill>
              </a:defRPr>
            </a:pPr>
            <a:endParaRPr dirty="0"/>
          </a:p>
          <a:p>
            <a:pPr algn="just">
              <a:defRPr sz="4100">
                <a:solidFill>
                  <a:srgbClr val="FFFFFF"/>
                </a:solidFill>
              </a:defRPr>
            </a:pPr>
            <a:r>
              <a:rPr dirty="0"/>
              <a:t>TITLES FONT</a:t>
            </a:r>
          </a:p>
          <a:p>
            <a:pPr algn="just">
              <a:defRPr sz="4100">
                <a:solidFill>
                  <a:srgbClr val="FFFFFF"/>
                </a:solidFill>
              </a:defRPr>
            </a:pPr>
            <a:r>
              <a:rPr dirty="0"/>
              <a:t>For titles use Arial Bold 42 in corporate </a:t>
            </a:r>
            <a:r>
              <a:rPr lang="de-DE" dirty="0" smtClean="0"/>
              <a:t>orange</a:t>
            </a:r>
            <a:r>
              <a:rPr dirty="0" smtClean="0"/>
              <a:t>: </a:t>
            </a:r>
            <a:r>
              <a:rPr dirty="0"/>
              <a:t>CMYK </a:t>
            </a:r>
            <a:r>
              <a:rPr dirty="0" smtClean="0"/>
              <a:t>(</a:t>
            </a:r>
            <a:r>
              <a:rPr lang="de-DE" dirty="0" smtClean="0"/>
              <a:t>0</a:t>
            </a:r>
            <a:r>
              <a:rPr dirty="0" smtClean="0"/>
              <a:t>/</a:t>
            </a:r>
            <a:r>
              <a:rPr lang="de-DE" dirty="0" smtClean="0"/>
              <a:t>49</a:t>
            </a:r>
            <a:r>
              <a:rPr dirty="0" smtClean="0"/>
              <a:t>/</a:t>
            </a:r>
            <a:r>
              <a:rPr lang="de-DE" dirty="0" smtClean="0"/>
              <a:t>79</a:t>
            </a:r>
            <a:r>
              <a:rPr dirty="0" smtClean="0"/>
              <a:t>/</a:t>
            </a:r>
            <a:r>
              <a:rPr lang="de-DE" dirty="0" smtClean="0"/>
              <a:t>6</a:t>
            </a:r>
            <a:r>
              <a:rPr dirty="0" smtClean="0"/>
              <a:t>)</a:t>
            </a:r>
            <a:endParaRPr dirty="0"/>
          </a:p>
          <a:p>
            <a:pPr algn="just">
              <a:defRPr sz="4100">
                <a:solidFill>
                  <a:srgbClr val="FFFFFF"/>
                </a:solidFill>
              </a:defRPr>
            </a:pPr>
            <a:endParaRPr dirty="0"/>
          </a:p>
          <a:p>
            <a:pPr algn="just">
              <a:defRPr sz="4100">
                <a:solidFill>
                  <a:srgbClr val="FFFFFF"/>
                </a:solidFill>
              </a:defRPr>
            </a:pPr>
            <a:r>
              <a:rPr dirty="0"/>
              <a:t>BODY FONT</a:t>
            </a:r>
          </a:p>
          <a:p>
            <a:pPr algn="just">
              <a:defRPr sz="4100">
                <a:solidFill>
                  <a:srgbClr val="FFFFFF"/>
                </a:solidFill>
              </a:defRPr>
            </a:pPr>
            <a:r>
              <a:rPr dirty="0"/>
              <a:t>For body text use Arial Regular 30 in black.</a:t>
            </a:r>
          </a:p>
          <a:p>
            <a:pPr algn="just">
              <a:defRPr sz="4100">
                <a:solidFill>
                  <a:srgbClr val="FFFFFF"/>
                </a:solidFill>
              </a:defRPr>
            </a:pPr>
            <a:endParaRPr dirty="0"/>
          </a:p>
          <a:p>
            <a:pPr algn="just">
              <a:defRPr sz="4100">
                <a:solidFill>
                  <a:srgbClr val="FFFFFF"/>
                </a:solidFill>
              </a:defRPr>
            </a:pPr>
            <a:r>
              <a:rPr dirty="0"/>
              <a:t>TEXT SIZE </a:t>
            </a:r>
          </a:p>
          <a:p>
            <a:pPr algn="just">
              <a:defRPr sz="4100">
                <a:solidFill>
                  <a:srgbClr val="FFFFFF"/>
                </a:solidFill>
              </a:defRPr>
            </a:pPr>
            <a:r>
              <a:rPr dirty="0"/>
              <a:t>Adjust the size of your text based on how much content you have to present. The default template text offers a good starting point.</a:t>
            </a:r>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Grafik 9"/>
          <p:cNvPicPr>
            <a:picLocks noChangeAspect="1"/>
          </p:cNvPicPr>
          <p:nvPr userDrawn="1"/>
        </p:nvPicPr>
        <p:blipFill rotWithShape="1">
          <a:blip r:embed="rId4" cstate="print">
            <a:extLst>
              <a:ext uri="{28A0092B-C50C-407E-A947-70E740481C1C}">
                <a14:useLocalDpi xmlns:a14="http://schemas.microsoft.com/office/drawing/2010/main" val="0"/>
              </a:ext>
            </a:extLst>
          </a:blip>
          <a:srcRect t="69685"/>
          <a:stretch/>
        </p:blipFill>
        <p:spPr>
          <a:xfrm>
            <a:off x="-1662767" y="0"/>
            <a:ext cx="32714776" cy="3487822"/>
          </a:xfrm>
          <a:prstGeom prst="rect">
            <a:avLst/>
          </a:prstGeom>
        </p:spPr>
      </p:pic>
      <p:sp>
        <p:nvSpPr>
          <p:cNvPr id="3" name="(—THIS SIDEBAR DOES NOT PRINT—)…"/>
          <p:cNvSpPr txBox="1"/>
          <p:nvPr/>
        </p:nvSpPr>
        <p:spPr>
          <a:xfrm>
            <a:off x="-12594130" y="-141598"/>
            <a:ext cx="12249225" cy="27171541"/>
          </a:xfrm>
          <a:prstGeom prst="rect">
            <a:avLst/>
          </a:prstGeom>
          <a:solidFill>
            <a:srgbClr val="EF7A31"/>
          </a:solidFill>
          <a:ln w="9525" cap="flat">
            <a:solidFill>
              <a:srgbClr val="46AAC4"/>
            </a:solidFill>
            <a:prstDash val="solid"/>
            <a:round/>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0" tIns="381000" rIns="381000" bIns="381000" numCol="1" anchor="t">
            <a:spAutoFit/>
          </a:bodyPr>
          <a:lstStyle/>
          <a:p>
            <a:pPr algn="just">
              <a:defRPr sz="4100">
                <a:solidFill>
                  <a:srgbClr val="FFFFFF"/>
                </a:solidFill>
              </a:defRPr>
            </a:pPr>
            <a:r>
              <a:rPr dirty="0"/>
              <a:t>(—THIS SIDEBAR DOES NOT PRINT—)</a:t>
            </a:r>
          </a:p>
          <a:p>
            <a:pPr algn="just">
              <a:defRPr sz="4100">
                <a:solidFill>
                  <a:srgbClr val="FFFFFF"/>
                </a:solidFill>
              </a:defRPr>
            </a:pPr>
            <a:endParaRPr dirty="0"/>
          </a:p>
          <a:p>
            <a:pPr algn="just">
              <a:defRPr sz="4100">
                <a:solidFill>
                  <a:srgbClr val="FFFFFF"/>
                </a:solidFill>
              </a:defRPr>
            </a:pPr>
            <a:r>
              <a:rPr dirty="0"/>
              <a:t>DESIGN GUIDE</a:t>
            </a:r>
          </a:p>
          <a:p>
            <a:pPr algn="just">
              <a:defRPr sz="4100">
                <a:solidFill>
                  <a:srgbClr val="FFFFFF"/>
                </a:solidFill>
              </a:defRPr>
            </a:pPr>
            <a:r>
              <a:rPr dirty="0"/>
              <a:t>This PowerPoint template produces a standard A0 format (84,1cm x 118,9cm) research poster. You can use it to create your poster that will be displayed </a:t>
            </a:r>
            <a:r>
              <a:rPr lang="es-ES" dirty="0"/>
              <a:t>at</a:t>
            </a:r>
            <a:r>
              <a:rPr dirty="0"/>
              <a:t> the </a:t>
            </a:r>
            <a:r>
              <a:rPr lang="de-DE" dirty="0" smtClean="0"/>
              <a:t>EWOG</a:t>
            </a:r>
            <a:r>
              <a:rPr lang="de-DE" baseline="0" dirty="0" smtClean="0"/>
              <a:t> Symposium Berlin 2025</a:t>
            </a:r>
            <a:r>
              <a:rPr dirty="0" smtClean="0"/>
              <a:t>. </a:t>
            </a:r>
            <a:r>
              <a:rPr dirty="0"/>
              <a:t>This template will save valuable time placing titles, subtitles, text, and graphics, and it will allow homogeneity throughout the various posters.</a:t>
            </a:r>
          </a:p>
          <a:p>
            <a:pPr algn="just">
              <a:defRPr sz="4100">
                <a:solidFill>
                  <a:srgbClr val="FFFFFF"/>
                </a:solidFill>
              </a:defRPr>
            </a:pPr>
            <a:endParaRPr dirty="0"/>
          </a:p>
          <a:p>
            <a:pPr algn="just">
              <a:defRPr sz="4100">
                <a:solidFill>
                  <a:srgbClr val="FFFFFF"/>
                </a:solidFill>
              </a:defRPr>
            </a:pPr>
            <a:r>
              <a:rPr dirty="0"/>
              <a:t>QUICK START</a:t>
            </a:r>
          </a:p>
          <a:p>
            <a:pPr algn="just">
              <a:defRPr sz="4100">
                <a:solidFill>
                  <a:srgbClr val="FFFFFF"/>
                </a:solidFill>
              </a:defRPr>
            </a:pPr>
            <a:endParaRPr dirty="0"/>
          </a:p>
          <a:p>
            <a:pPr algn="just">
              <a:defRPr sz="4100">
                <a:solidFill>
                  <a:srgbClr val="FFFFFF"/>
                </a:solidFill>
              </a:defRPr>
            </a:pPr>
            <a:r>
              <a:rPr dirty="0"/>
              <a:t>SELECT DESIRED LAYOUT</a:t>
            </a:r>
          </a:p>
          <a:p>
            <a:pPr algn="just">
              <a:defRPr sz="4100">
                <a:solidFill>
                  <a:srgbClr val="FFFFFF"/>
                </a:solidFill>
              </a:defRPr>
            </a:pPr>
            <a:r>
              <a:rPr dirty="0"/>
              <a:t>When designing your own poster, you will be able to choose between the two proposed  layouts - the single or the double column - according to the information you will have to present. Simply click right on the slide&gt;layout: office theme, single column or double column</a:t>
            </a:r>
          </a:p>
          <a:p>
            <a:pPr algn="just">
              <a:defRPr sz="4100">
                <a:solidFill>
                  <a:srgbClr val="FFFFFF"/>
                </a:solidFill>
              </a:defRPr>
            </a:pPr>
            <a:endParaRPr dirty="0"/>
          </a:p>
          <a:p>
            <a:pPr algn="just">
              <a:defRPr sz="4100">
                <a:solidFill>
                  <a:srgbClr val="FFFFFF"/>
                </a:solidFill>
              </a:defRPr>
            </a:pPr>
            <a:r>
              <a:rPr dirty="0"/>
              <a:t>TITLE, AUTHORS, AND AFFILIATIONS</a:t>
            </a:r>
          </a:p>
          <a:p>
            <a:pPr algn="just">
              <a:defRPr sz="4100">
                <a:solidFill>
                  <a:srgbClr val="FFFFFF"/>
                </a:solidFill>
              </a:defRPr>
            </a:pPr>
            <a:r>
              <a:rPr dirty="0"/>
              <a:t>Start designing your poster by adding the title of your work, the names of the authors, and the affiliated institutions. This information should be the exact same as what you submitted - no changes are permitted.</a:t>
            </a:r>
          </a:p>
          <a:p>
            <a:pPr algn="just">
              <a:defRPr sz="4100">
                <a:solidFill>
                  <a:srgbClr val="FFFFFF"/>
                </a:solidFill>
              </a:defRPr>
            </a:pPr>
            <a:endParaRPr dirty="0"/>
          </a:p>
          <a:p>
            <a:pPr algn="just">
              <a:defRPr sz="4100">
                <a:solidFill>
                  <a:srgbClr val="FFFFFF"/>
                </a:solidFill>
              </a:defRPr>
            </a:pPr>
            <a:r>
              <a:rPr dirty="0"/>
              <a:t>TITLES FONT</a:t>
            </a:r>
          </a:p>
          <a:p>
            <a:pPr algn="just">
              <a:defRPr sz="4100">
                <a:solidFill>
                  <a:srgbClr val="FFFFFF"/>
                </a:solidFill>
              </a:defRPr>
            </a:pPr>
            <a:r>
              <a:rPr dirty="0"/>
              <a:t>For titles use Arial Bold 42 in corporate </a:t>
            </a:r>
            <a:r>
              <a:rPr lang="de-DE" dirty="0" smtClean="0"/>
              <a:t>orange</a:t>
            </a:r>
            <a:r>
              <a:rPr dirty="0" smtClean="0"/>
              <a:t>: </a:t>
            </a:r>
            <a:r>
              <a:rPr dirty="0"/>
              <a:t>CMYK </a:t>
            </a:r>
            <a:r>
              <a:rPr dirty="0" smtClean="0"/>
              <a:t>(</a:t>
            </a:r>
            <a:r>
              <a:rPr lang="de-DE" dirty="0" smtClean="0"/>
              <a:t>0</a:t>
            </a:r>
            <a:r>
              <a:rPr dirty="0" smtClean="0"/>
              <a:t>/</a:t>
            </a:r>
            <a:r>
              <a:rPr lang="de-DE" dirty="0" smtClean="0"/>
              <a:t>49</a:t>
            </a:r>
            <a:r>
              <a:rPr dirty="0" smtClean="0"/>
              <a:t>/</a:t>
            </a:r>
            <a:r>
              <a:rPr lang="de-DE" dirty="0" smtClean="0"/>
              <a:t>79</a:t>
            </a:r>
            <a:r>
              <a:rPr dirty="0" smtClean="0"/>
              <a:t>/</a:t>
            </a:r>
            <a:r>
              <a:rPr lang="de-DE" dirty="0" smtClean="0"/>
              <a:t>6</a:t>
            </a:r>
            <a:r>
              <a:rPr dirty="0" smtClean="0"/>
              <a:t>)</a:t>
            </a:r>
            <a:endParaRPr dirty="0"/>
          </a:p>
          <a:p>
            <a:pPr algn="just">
              <a:defRPr sz="4100">
                <a:solidFill>
                  <a:srgbClr val="FFFFFF"/>
                </a:solidFill>
              </a:defRPr>
            </a:pPr>
            <a:endParaRPr dirty="0"/>
          </a:p>
          <a:p>
            <a:pPr algn="just">
              <a:defRPr sz="4100">
                <a:solidFill>
                  <a:srgbClr val="FFFFFF"/>
                </a:solidFill>
              </a:defRPr>
            </a:pPr>
            <a:r>
              <a:rPr dirty="0"/>
              <a:t>BODY FONT</a:t>
            </a:r>
          </a:p>
          <a:p>
            <a:pPr algn="just">
              <a:defRPr sz="4100">
                <a:solidFill>
                  <a:srgbClr val="FFFFFF"/>
                </a:solidFill>
              </a:defRPr>
            </a:pPr>
            <a:r>
              <a:rPr dirty="0"/>
              <a:t>For body text use Arial Regular 30 in black.</a:t>
            </a:r>
          </a:p>
          <a:p>
            <a:pPr algn="just">
              <a:defRPr sz="4100">
                <a:solidFill>
                  <a:srgbClr val="FFFFFF"/>
                </a:solidFill>
              </a:defRPr>
            </a:pPr>
            <a:endParaRPr dirty="0"/>
          </a:p>
          <a:p>
            <a:pPr algn="just">
              <a:defRPr sz="4100">
                <a:solidFill>
                  <a:srgbClr val="FFFFFF"/>
                </a:solidFill>
              </a:defRPr>
            </a:pPr>
            <a:r>
              <a:rPr dirty="0"/>
              <a:t>TEXT SIZE </a:t>
            </a:r>
          </a:p>
          <a:p>
            <a:pPr algn="just">
              <a:defRPr sz="4100">
                <a:solidFill>
                  <a:srgbClr val="FFFFFF"/>
                </a:solidFill>
              </a:defRPr>
            </a:pPr>
            <a:r>
              <a:rPr dirty="0"/>
              <a:t>Adjust the size of your text based on how much content you have to present. The default template text offers a good starting point.</a:t>
            </a:r>
          </a:p>
        </p:txBody>
      </p:sp>
      <p:sp>
        <p:nvSpPr>
          <p:cNvPr id="6" name="(—THIS SIDEBAR DOES NOT PRINT—)…"/>
          <p:cNvSpPr txBox="1"/>
          <p:nvPr/>
        </p:nvSpPr>
        <p:spPr>
          <a:xfrm>
            <a:off x="30621705" y="-99862"/>
            <a:ext cx="12284835" cy="31316265"/>
          </a:xfrm>
          <a:prstGeom prst="rect">
            <a:avLst/>
          </a:prstGeom>
          <a:solidFill>
            <a:srgbClr val="EF7A31"/>
          </a:solidFill>
          <a:ln w="9525" cap="flat">
            <a:solidFill>
              <a:srgbClr val="46AAC4"/>
            </a:solidFill>
            <a:prstDash val="solid"/>
            <a:round/>
          </a:ln>
          <a:effectLst>
            <a:outerShdw blurRad="38100" dist="23000" dir="5400000" rotWithShape="0">
              <a:srgbClr val="000000">
                <a:alpha val="35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81000" tIns="381000" rIns="381000" bIns="381000" numCol="1" anchor="t">
            <a:spAutoFit/>
          </a:bodyPr>
          <a:lstStyle/>
          <a:p>
            <a:pPr algn="just">
              <a:defRPr sz="4100">
                <a:solidFill>
                  <a:srgbClr val="FFFFFF"/>
                </a:solidFill>
              </a:defRPr>
            </a:pPr>
            <a:r>
              <a:rPr dirty="0"/>
              <a:t>(—THIS SIDEBAR DOES NOT PRINT—)</a:t>
            </a:r>
          </a:p>
          <a:p>
            <a:pPr algn="just">
              <a:defRPr sz="4100">
                <a:solidFill>
                  <a:srgbClr val="FFFFFF"/>
                </a:solidFill>
              </a:defRPr>
            </a:pPr>
            <a:endParaRPr dirty="0"/>
          </a:p>
          <a:p>
            <a:pPr algn="just">
              <a:defRPr sz="4100">
                <a:solidFill>
                  <a:srgbClr val="FFFFFF"/>
                </a:solidFill>
              </a:defRPr>
            </a:pPr>
            <a:r>
              <a:rPr dirty="0"/>
              <a:t>QUICK START (cont.)</a:t>
            </a:r>
          </a:p>
          <a:p>
            <a:pPr algn="just">
              <a:defRPr sz="4100">
                <a:solidFill>
                  <a:srgbClr val="FFFFFF"/>
                </a:solidFill>
              </a:defRPr>
            </a:pPr>
            <a:endParaRPr dirty="0"/>
          </a:p>
          <a:p>
            <a:pPr algn="just">
              <a:defRPr sz="4100">
                <a:solidFill>
                  <a:srgbClr val="FFFFFF"/>
                </a:solidFill>
              </a:defRPr>
            </a:pPr>
            <a:r>
              <a:rPr dirty="0"/>
              <a:t>GRAPHS / CHARTS</a:t>
            </a:r>
          </a:p>
          <a:p>
            <a:pPr algn="just">
              <a:defRPr sz="4100">
                <a:solidFill>
                  <a:srgbClr val="FFFFFF"/>
                </a:solidFill>
              </a:defRPr>
            </a:pPr>
            <a:r>
              <a:rPr dirty="0"/>
              <a:t>You can simply copy and paste charts and graphs from Excel or Word. Some reformatting may be required depending on how the original document has been created.</a:t>
            </a:r>
          </a:p>
          <a:p>
            <a:pPr algn="just">
              <a:defRPr sz="4100">
                <a:solidFill>
                  <a:srgbClr val="FFFFFF"/>
                </a:solidFill>
              </a:defRPr>
            </a:pPr>
            <a:endParaRPr dirty="0"/>
          </a:p>
          <a:p>
            <a:pPr algn="just">
              <a:defRPr sz="4100">
                <a:solidFill>
                  <a:srgbClr val="FFFFFF"/>
                </a:solidFill>
              </a:defRPr>
            </a:pPr>
            <a:r>
              <a:rPr dirty="0"/>
              <a:t>PHOTOGRAPHS / GRAPHICS</a:t>
            </a:r>
          </a:p>
          <a:p>
            <a:pPr algn="just">
              <a:defRPr sz="4100">
                <a:solidFill>
                  <a:srgbClr val="FFFFFF"/>
                </a:solidFill>
              </a:defRPr>
            </a:pPr>
            <a:r>
              <a:rPr dirty="0"/>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disproportionally. The image and/or graphic captions should be written in Arial 20 and centered.</a:t>
            </a:r>
          </a:p>
          <a:p>
            <a:pPr algn="just">
              <a:defRPr sz="4100">
                <a:solidFill>
                  <a:srgbClr val="FFFFFF"/>
                </a:solidFill>
              </a:defRPr>
            </a:pPr>
            <a:endParaRPr dirty="0"/>
          </a:p>
          <a:p>
            <a:pPr algn="just">
              <a:defRPr sz="4100">
                <a:solidFill>
                  <a:srgbClr val="FFFFFF"/>
                </a:solidFill>
              </a:defRPr>
            </a:pPr>
            <a:r>
              <a:rPr dirty="0"/>
              <a:t>ADDING SPONSORS LOGOS</a:t>
            </a:r>
            <a:endParaRPr dirty="0">
              <a:solidFill>
                <a:srgbClr val="222222"/>
              </a:solidFill>
            </a:endParaRPr>
          </a:p>
          <a:p>
            <a:pPr algn="just">
              <a:defRPr sz="4100">
                <a:solidFill>
                  <a:srgbClr val="FFFFFF"/>
                </a:solidFill>
              </a:defRPr>
            </a:pPr>
            <a:r>
              <a:rPr dirty="0"/>
              <a:t>Do not remove or move the </a:t>
            </a:r>
            <a:r>
              <a:rPr lang="de-DE" dirty="0" smtClean="0"/>
              <a:t>EWOG</a:t>
            </a:r>
            <a:r>
              <a:rPr lang="de-DE" baseline="0" dirty="0" smtClean="0"/>
              <a:t> Berlin</a:t>
            </a:r>
            <a:r>
              <a:rPr dirty="0" smtClean="0"/>
              <a:t> </a:t>
            </a:r>
            <a:r>
              <a:rPr dirty="0"/>
              <a:t>logo. You can insert a logo (of a sponsor for instance) where applicable in the poster as long as it does not cover up </a:t>
            </a:r>
            <a:r>
              <a:rPr dirty="0" smtClean="0"/>
              <a:t>E</a:t>
            </a:r>
            <a:r>
              <a:rPr lang="de-DE" dirty="0" smtClean="0"/>
              <a:t>WOG</a:t>
            </a:r>
            <a:r>
              <a:rPr lang="de-DE" baseline="0" dirty="0" smtClean="0"/>
              <a:t> Berlin </a:t>
            </a:r>
            <a:r>
              <a:rPr dirty="0" smtClean="0"/>
              <a:t>logo</a:t>
            </a:r>
            <a:r>
              <a:rPr dirty="0"/>
              <a:t>. Logos taken from web sites are likely to be low quality when printed. Zoom in at 100% to see what the logo will look like on the final poster and make any necessary adjustments. </a:t>
            </a:r>
            <a:endParaRPr lang="de-DE" dirty="0" smtClean="0"/>
          </a:p>
          <a:p>
            <a:pPr algn="just">
              <a:defRPr sz="4100">
                <a:solidFill>
                  <a:srgbClr val="FFFFFF"/>
                </a:solidFill>
              </a:defRPr>
            </a:pPr>
            <a:endParaRPr dirty="0">
              <a:solidFill>
                <a:srgbClr val="222222"/>
              </a:solidFill>
            </a:endParaRPr>
          </a:p>
          <a:p>
            <a:pPr algn="just">
              <a:defRPr sz="4100">
                <a:solidFill>
                  <a:srgbClr val="FFFFFF"/>
                </a:solidFill>
              </a:defRPr>
            </a:pPr>
            <a:r>
              <a:rPr dirty="0"/>
              <a:t>IMAGE QUALITY CHECK</a:t>
            </a:r>
            <a:endParaRPr dirty="0">
              <a:solidFill>
                <a:srgbClr val="222222"/>
              </a:solidFill>
            </a:endParaRPr>
          </a:p>
          <a:p>
            <a:pPr algn="just">
              <a:defRPr sz="4100">
                <a:solidFill>
                  <a:srgbClr val="FFFFFF"/>
                </a:solidFill>
              </a:defRPr>
            </a:pPr>
            <a:r>
              <a:rPr dirty="0"/>
              <a:t>Zoom in and look at your images at 100% magnification. If they look good, they will print well. </a:t>
            </a:r>
          </a:p>
          <a:p>
            <a:pPr algn="just">
              <a:defRPr sz="4100">
                <a:solidFill>
                  <a:srgbClr val="FFFFFF"/>
                </a:solidFill>
              </a:defRPr>
            </a:pPr>
            <a:endParaRPr dirty="0"/>
          </a:p>
          <a:p>
            <a:pPr algn="just">
              <a:defRPr sz="4100">
                <a:solidFill>
                  <a:srgbClr val="FFFFFF"/>
                </a:solidFill>
              </a:defRPr>
            </a:pPr>
            <a:r>
              <a:rPr dirty="0"/>
              <a:t>SAVE YOUR WORK</a:t>
            </a:r>
            <a:endParaRPr dirty="0">
              <a:solidFill>
                <a:srgbClr val="222222"/>
              </a:solidFill>
            </a:endParaRPr>
          </a:p>
          <a:p>
            <a:pPr algn="just">
              <a:defRPr sz="4100">
                <a:solidFill>
                  <a:srgbClr val="FFFFFF"/>
                </a:solidFill>
              </a:defRPr>
            </a:pPr>
            <a:r>
              <a:rPr dirty="0"/>
              <a:t>Save your poster as a PDF document (.pdf).</a:t>
            </a:r>
          </a:p>
          <a:p>
            <a:pPr algn="just">
              <a:defRPr sz="4100">
                <a:solidFill>
                  <a:srgbClr val="FFFFFF"/>
                </a:solidFill>
              </a:defRPr>
            </a:pPr>
            <a:r>
              <a:rPr dirty="0"/>
              <a:t>File</a:t>
            </a:r>
            <a:r>
              <a:rPr lang="es-ES" dirty="0"/>
              <a:t> &gt; save</a:t>
            </a:r>
            <a:r>
              <a:rPr dirty="0"/>
              <a:t> </a:t>
            </a:r>
            <a:r>
              <a:rPr lang="es-ES" dirty="0"/>
              <a:t>as &gt;</a:t>
            </a:r>
            <a:r>
              <a:rPr dirty="0"/>
              <a:t> PDF.</a:t>
            </a:r>
          </a:p>
          <a:p>
            <a:pPr algn="just">
              <a:defRPr sz="4100">
                <a:solidFill>
                  <a:srgbClr val="FFFFFF"/>
                </a:solidFill>
              </a:defRPr>
            </a:pPr>
            <a:endParaRPr dirty="0"/>
          </a:p>
          <a:p>
            <a:pPr algn="just">
              <a:defRPr sz="4100">
                <a:solidFill>
                  <a:srgbClr val="FFFFFF"/>
                </a:solidFill>
              </a:defRPr>
            </a:pPr>
            <a:r>
              <a:rPr dirty="0"/>
              <a:t>TO PRINT</a:t>
            </a:r>
            <a:endParaRPr dirty="0">
              <a:solidFill>
                <a:srgbClr val="222222"/>
              </a:solidFill>
            </a:endParaRPr>
          </a:p>
          <a:p>
            <a:pPr algn="just">
              <a:defRPr sz="4100">
                <a:solidFill>
                  <a:srgbClr val="FFFFFF"/>
                </a:solidFill>
              </a:defRPr>
            </a:pPr>
            <a:r>
              <a:rPr dirty="0"/>
              <a:t>Ask for a white matte paper, +180 grams.</a:t>
            </a:r>
          </a:p>
          <a:p>
            <a:pPr algn="just">
              <a:defRPr sz="4100">
                <a:solidFill>
                  <a:srgbClr val="FFFFFF"/>
                </a:solidFill>
              </a:defRPr>
            </a:pPr>
            <a:r>
              <a:rPr dirty="0"/>
              <a:t>A0 format (84,1cm x 118,9cm)</a:t>
            </a:r>
          </a:p>
          <a:p>
            <a:pPr algn="just">
              <a:defRPr sz="4100">
                <a:solidFill>
                  <a:srgbClr val="FFFFFF"/>
                </a:solidFill>
              </a:defRPr>
            </a:pPr>
            <a:endParaRPr dirty="0"/>
          </a:p>
          <a:p>
            <a:pPr algn="just">
              <a:defRPr sz="4100">
                <a:solidFill>
                  <a:srgbClr val="FFFFFF"/>
                </a:solidFill>
              </a:defRPr>
            </a:pPr>
            <a:r>
              <a:rPr dirty="0"/>
              <a:t>THANK YOU!</a:t>
            </a:r>
            <a:endParaRPr dirty="0">
              <a:solidFill>
                <a:srgbClr val="222222"/>
              </a:solidFill>
            </a:endParaRPr>
          </a:p>
        </p:txBody>
      </p:sp>
      <p:sp>
        <p:nvSpPr>
          <p:cNvPr id="8" name="Rectángulo redondeado 3"/>
          <p:cNvSpPr/>
          <p:nvPr/>
        </p:nvSpPr>
        <p:spPr>
          <a:xfrm>
            <a:off x="874479" y="8618567"/>
            <a:ext cx="28477042" cy="33430611"/>
          </a:xfrm>
          <a:prstGeom prst="roundRect">
            <a:avLst>
              <a:gd name="adj" fmla="val 1387"/>
            </a:avLst>
          </a:prstGeom>
          <a:solidFill>
            <a:srgbClr val="FFFFFF"/>
          </a:solidFill>
          <a:ln w="6350">
            <a:solidFill>
              <a:srgbClr val="EF7A31"/>
            </a:solidFill>
            <a:miter lim="400000"/>
          </a:ln>
        </p:spPr>
        <p:txBody>
          <a:bodyPr lIns="45719" rIns="45719" anchor="ctr"/>
          <a:lstStyle/>
          <a:p>
            <a:pPr algn="ctr"/>
            <a:endParaRPr dirty="0"/>
          </a:p>
        </p:txBody>
      </p:sp>
      <p:sp>
        <p:nvSpPr>
          <p:cNvPr id="12" name="Date Placeholder 3"/>
          <p:cNvSpPr txBox="1"/>
          <p:nvPr/>
        </p:nvSpPr>
        <p:spPr>
          <a:xfrm>
            <a:off x="16455756" y="41118739"/>
            <a:ext cx="12530680" cy="5539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b">
            <a:spAutoFit/>
          </a:bodyPr>
          <a:lstStyle>
            <a:lvl1pPr algn="r">
              <a:defRPr sz="3600"/>
            </a:lvl1pPr>
          </a:lstStyle>
          <a:p>
            <a:r>
              <a:rPr lang="en-GB" b="1" dirty="0" smtClean="0"/>
              <a:t>www.ewogberlin2025.org</a:t>
            </a:r>
            <a:r>
              <a:rPr b="1" dirty="0" smtClean="0"/>
              <a:t> </a:t>
            </a:r>
            <a:endParaRPr b="1" dirty="0"/>
          </a:p>
        </p:txBody>
      </p:sp>
      <p:pic>
        <p:nvPicPr>
          <p:cNvPr id="9" name="Grafik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678314" y="0"/>
            <a:ext cx="4963043" cy="2970938"/>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iming>
    <p:tnLst>
      <p:par>
        <p:cTn id="1" dur="indefinite" restart="never" nodeType="tmRoot"/>
      </p:par>
    </p:tnLst>
  </p:timing>
  <p:txStyles>
    <p:titleStyle>
      <a:lvl1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1pPr>
      <a:lvl2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2pPr>
      <a:lvl3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3pPr>
      <a:lvl4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4pPr>
      <a:lvl5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5pPr>
      <a:lvl6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6pPr>
      <a:lvl7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7pPr>
      <a:lvl8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8pPr>
      <a:lvl9pPr marL="0" marR="0" indent="0" algn="l" defTabSz="4215567" rtl="0" latinLnBrk="0">
        <a:lnSpc>
          <a:spcPct val="100000"/>
        </a:lnSpc>
        <a:spcBef>
          <a:spcPts val="0"/>
        </a:spcBef>
        <a:spcAft>
          <a:spcPts val="0"/>
        </a:spcAft>
        <a:buClrTx/>
        <a:buSzTx/>
        <a:buFontTx/>
        <a:buNone/>
        <a:tabLst/>
        <a:defRPr sz="5500" b="1" i="0" u="none" strike="noStrike" cap="all" spc="0" baseline="0">
          <a:ln>
            <a:noFill/>
          </a:ln>
          <a:solidFill>
            <a:srgbClr val="FFFFFF"/>
          </a:solidFill>
          <a:uFillTx/>
          <a:latin typeface="Arial"/>
          <a:ea typeface="Arial"/>
          <a:cs typeface="Arial"/>
          <a:sym typeface="Arial"/>
        </a:defRPr>
      </a:lvl9pPr>
    </p:titleStyle>
    <p:bodyStyle>
      <a:lvl1pPr marL="0" marR="0" indent="0" algn="l" defTabSz="4215567" rtl="0" latinLnBrk="0">
        <a:lnSpc>
          <a:spcPct val="100000"/>
        </a:lnSpc>
        <a:spcBef>
          <a:spcPts val="1000"/>
        </a:spcBef>
        <a:spcAft>
          <a:spcPts val="0"/>
        </a:spcAft>
        <a:buClrTx/>
        <a:buSzTx/>
        <a:buFontTx/>
        <a:buNone/>
        <a:tabLst/>
        <a:defRPr sz="3800" b="0" i="0" u="none" strike="noStrike" cap="none" spc="0" baseline="0">
          <a:ln>
            <a:noFill/>
          </a:ln>
          <a:solidFill>
            <a:srgbClr val="FFFFFF"/>
          </a:solidFill>
          <a:uFillTx/>
          <a:latin typeface="Arial"/>
          <a:ea typeface="Arial"/>
          <a:cs typeface="Arial"/>
          <a:sym typeface="Arial"/>
        </a:defRPr>
      </a:lvl1pPr>
      <a:lvl2pPr marL="2558772" marR="0" indent="-450989"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2pPr>
      <a:lvl3pPr marL="4650870"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3pPr>
      <a:lvl4pPr marL="6805855" marR="0" indent="-482505"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4pPr>
      <a:lvl5pPr marL="8913637" marR="0" indent="-482504"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5pPr>
      <a:lvl6pPr marL="10974220"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6pPr>
      <a:lvl7pPr marL="13082003"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7pPr>
      <a:lvl8pPr marL="15189787"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8pPr>
      <a:lvl9pPr marL="17297570" marR="0" indent="-435303" algn="l" defTabSz="4215567" rtl="0" latinLnBrk="0">
        <a:lnSpc>
          <a:spcPct val="100000"/>
        </a:lnSpc>
        <a:spcBef>
          <a:spcPts val="1000"/>
        </a:spcBef>
        <a:spcAft>
          <a:spcPts val="0"/>
        </a:spcAft>
        <a:buClrTx/>
        <a:buSzPct val="100000"/>
        <a:buFontTx/>
        <a:buChar char="•"/>
        <a:tabLst/>
        <a:defRPr sz="3800" b="0" i="0" u="none" strike="noStrike" cap="none" spc="0" baseline="0">
          <a:ln>
            <a:noFill/>
          </a:ln>
          <a:solidFill>
            <a:srgbClr val="FFFFFF"/>
          </a:solidFill>
          <a:uFillTx/>
          <a:latin typeface="Arial"/>
          <a:ea typeface="Arial"/>
          <a:cs typeface="Arial"/>
          <a:sym typeface="Arial"/>
        </a:defRPr>
      </a:lvl9pPr>
    </p:bodyStyle>
    <p:otherStyle>
      <a:lvl1pPr marL="0" marR="0" indent="0"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1pPr>
      <a:lvl2pPr marL="0" marR="0" indent="2107782"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2pPr>
      <a:lvl3pPr marL="0" marR="0" indent="4215567"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3pPr>
      <a:lvl4pPr marL="0" marR="0" indent="6323350"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4pPr>
      <a:lvl5pPr marL="0" marR="0" indent="8431134"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5pPr>
      <a:lvl6pPr marL="0" marR="0" indent="10538917"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6pPr>
      <a:lvl7pPr marL="0" marR="0" indent="12646700"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7pPr>
      <a:lvl8pPr marL="0" marR="0" indent="14754483"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8pPr>
      <a:lvl9pPr marL="0" marR="0" indent="16862268" algn="l" defTabSz="4215567" rtl="0" latinLnBrk="0">
        <a:lnSpc>
          <a:spcPct val="100000"/>
        </a:lnSpc>
        <a:spcBef>
          <a:spcPts val="700"/>
        </a:spcBef>
        <a:spcAft>
          <a:spcPts val="0"/>
        </a:spcAft>
        <a:buClrTx/>
        <a:buSzTx/>
        <a:buFontTx/>
        <a:buNone/>
        <a:tabLst/>
        <a:defRPr sz="30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8D93C7E-5121-1E2B-72D2-A2D83B59BD7F}"/>
              </a:ext>
            </a:extLst>
          </p:cNvPr>
          <p:cNvSpPr>
            <a:spLocks noGrp="1"/>
          </p:cNvSpPr>
          <p:nvPr>
            <p:ph type="body" sz="quarter" idx="24"/>
          </p:nvPr>
        </p:nvSpPr>
        <p:spPr/>
        <p:txBody>
          <a:bodyPr>
            <a:normAutofit fontScale="92500" lnSpcReduction="10000"/>
          </a:bodyPr>
          <a:lstStyle/>
          <a:p>
            <a:endParaRPr lang="en-US" dirty="0"/>
          </a:p>
        </p:txBody>
      </p:sp>
      <p:sp>
        <p:nvSpPr>
          <p:cNvPr id="3" name="Text Placeholder 2">
            <a:extLst>
              <a:ext uri="{FF2B5EF4-FFF2-40B4-BE49-F238E27FC236}">
                <a16:creationId xmlns:a16="http://schemas.microsoft.com/office/drawing/2014/main" id="{87CCA51E-4E38-EC96-3CE5-F73DEF50558B}"/>
              </a:ext>
            </a:extLst>
          </p:cNvPr>
          <p:cNvSpPr>
            <a:spLocks noGrp="1"/>
          </p:cNvSpPr>
          <p:nvPr>
            <p:ph type="body" sz="quarter" idx="25"/>
          </p:nvPr>
        </p:nvSpPr>
        <p:spPr/>
        <p:txBody>
          <a:bodyPr/>
          <a:lstStyle/>
          <a:p>
            <a:endParaRPr lang="en-US" dirty="0"/>
          </a:p>
        </p:txBody>
      </p:sp>
      <p:sp>
        <p:nvSpPr>
          <p:cNvPr id="4" name="Text Placeholder 3">
            <a:extLst>
              <a:ext uri="{FF2B5EF4-FFF2-40B4-BE49-F238E27FC236}">
                <a16:creationId xmlns:a16="http://schemas.microsoft.com/office/drawing/2014/main" id="{841E74D4-68C5-CA03-D584-682AEA8778BF}"/>
              </a:ext>
            </a:extLst>
          </p:cNvPr>
          <p:cNvSpPr>
            <a:spLocks noGrp="1"/>
          </p:cNvSpPr>
          <p:nvPr>
            <p:ph type="body" sz="quarter" idx="26"/>
          </p:nvPr>
        </p:nvSpPr>
        <p:spPr/>
        <p:txBody>
          <a:bodyPr/>
          <a:lstStyle/>
          <a:p>
            <a:endParaRPr lang="en-US" dirty="0"/>
          </a:p>
        </p:txBody>
      </p:sp>
      <p:sp>
        <p:nvSpPr>
          <p:cNvPr id="5" name="Text Placeholder 4">
            <a:extLst>
              <a:ext uri="{FF2B5EF4-FFF2-40B4-BE49-F238E27FC236}">
                <a16:creationId xmlns:a16="http://schemas.microsoft.com/office/drawing/2014/main" id="{7E743BD6-A857-9A28-81DC-332CC43201ED}"/>
              </a:ext>
            </a:extLst>
          </p:cNvPr>
          <p:cNvSpPr>
            <a:spLocks noGrp="1"/>
          </p:cNvSpPr>
          <p:nvPr>
            <p:ph type="body" sz="quarter" idx="27"/>
          </p:nvPr>
        </p:nvSpPr>
        <p:spPr/>
        <p:txBody>
          <a:bodyPr/>
          <a:lstStyle/>
          <a:p>
            <a:endParaRPr lang="en-US" dirty="0"/>
          </a:p>
        </p:txBody>
      </p:sp>
      <p:sp>
        <p:nvSpPr>
          <p:cNvPr id="6" name="Text Placeholder 5">
            <a:extLst>
              <a:ext uri="{FF2B5EF4-FFF2-40B4-BE49-F238E27FC236}">
                <a16:creationId xmlns:a16="http://schemas.microsoft.com/office/drawing/2014/main" id="{63145B95-C217-1EAE-300E-C72D1DB87470}"/>
              </a:ext>
            </a:extLst>
          </p:cNvPr>
          <p:cNvSpPr>
            <a:spLocks noGrp="1"/>
          </p:cNvSpPr>
          <p:nvPr>
            <p:ph type="body" sz="quarter" idx="32"/>
          </p:nvPr>
        </p:nvSpPr>
        <p:spPr/>
        <p:txBody>
          <a:bodyPr/>
          <a:lstStyle/>
          <a:p>
            <a:endParaRPr lang="en-US" dirty="0"/>
          </a:p>
        </p:txBody>
      </p:sp>
      <p:sp>
        <p:nvSpPr>
          <p:cNvPr id="7" name="Text Placeholder 6">
            <a:extLst>
              <a:ext uri="{FF2B5EF4-FFF2-40B4-BE49-F238E27FC236}">
                <a16:creationId xmlns:a16="http://schemas.microsoft.com/office/drawing/2014/main" id="{DC35703D-6A84-760B-21A3-4A3B8F22A9A2}"/>
              </a:ext>
            </a:extLst>
          </p:cNvPr>
          <p:cNvSpPr>
            <a:spLocks noGrp="1"/>
          </p:cNvSpPr>
          <p:nvPr>
            <p:ph type="body" sz="quarter" idx="33"/>
          </p:nvPr>
        </p:nvSpPr>
        <p:spPr/>
        <p:txBody>
          <a:bodyPr/>
          <a:lstStyle/>
          <a:p>
            <a:endParaRPr lang="en-US" dirty="0"/>
          </a:p>
        </p:txBody>
      </p:sp>
      <p:sp>
        <p:nvSpPr>
          <p:cNvPr id="8" name="Text Placeholder 7">
            <a:extLst>
              <a:ext uri="{FF2B5EF4-FFF2-40B4-BE49-F238E27FC236}">
                <a16:creationId xmlns:a16="http://schemas.microsoft.com/office/drawing/2014/main" id="{6A944BB4-D20E-FC18-E865-CBC3C82C0051}"/>
              </a:ext>
            </a:extLst>
          </p:cNvPr>
          <p:cNvSpPr>
            <a:spLocks noGrp="1"/>
          </p:cNvSpPr>
          <p:nvPr>
            <p:ph type="body" sz="quarter" idx="34"/>
          </p:nvPr>
        </p:nvSpPr>
        <p:spPr/>
        <p:txBody>
          <a:bodyPr/>
          <a:lstStyle/>
          <a:p>
            <a:endParaRPr lang="en-US"/>
          </a:p>
        </p:txBody>
      </p:sp>
      <p:sp>
        <p:nvSpPr>
          <p:cNvPr id="9" name="Text Placeholder 8">
            <a:extLst>
              <a:ext uri="{FF2B5EF4-FFF2-40B4-BE49-F238E27FC236}">
                <a16:creationId xmlns:a16="http://schemas.microsoft.com/office/drawing/2014/main" id="{32CADDA6-622F-8A99-509E-23905FC44BA8}"/>
              </a:ext>
            </a:extLst>
          </p:cNvPr>
          <p:cNvSpPr>
            <a:spLocks noGrp="1"/>
          </p:cNvSpPr>
          <p:nvPr>
            <p:ph type="body" sz="quarter" idx="35"/>
          </p:nvPr>
        </p:nvSpPr>
        <p:spPr/>
        <p:txBody>
          <a:bodyPr/>
          <a:lstStyle/>
          <a:p>
            <a:endParaRPr lang="en-US" dirty="0"/>
          </a:p>
        </p:txBody>
      </p:sp>
      <p:sp>
        <p:nvSpPr>
          <p:cNvPr id="10" name="Text Placeholder 9">
            <a:extLst>
              <a:ext uri="{FF2B5EF4-FFF2-40B4-BE49-F238E27FC236}">
                <a16:creationId xmlns:a16="http://schemas.microsoft.com/office/drawing/2014/main" id="{4A5253ED-18B8-F47B-FA22-8B129FDCD17E}"/>
              </a:ext>
            </a:extLst>
          </p:cNvPr>
          <p:cNvSpPr>
            <a:spLocks noGrp="1"/>
          </p:cNvSpPr>
          <p:nvPr>
            <p:ph type="body" sz="quarter" idx="36"/>
          </p:nvPr>
        </p:nvSpPr>
        <p:spPr/>
        <p:txBody>
          <a:bodyPr/>
          <a:lstStyle/>
          <a:p>
            <a:endParaRPr lang="en-US"/>
          </a:p>
        </p:txBody>
      </p:sp>
      <p:sp>
        <p:nvSpPr>
          <p:cNvPr id="11" name="Text Placeholder 10">
            <a:extLst>
              <a:ext uri="{FF2B5EF4-FFF2-40B4-BE49-F238E27FC236}">
                <a16:creationId xmlns:a16="http://schemas.microsoft.com/office/drawing/2014/main" id="{F209173E-DE35-3D98-7BA6-92576AC25216}"/>
              </a:ext>
            </a:extLst>
          </p:cNvPr>
          <p:cNvSpPr>
            <a:spLocks noGrp="1"/>
          </p:cNvSpPr>
          <p:nvPr>
            <p:ph type="body" sz="quarter" idx="37"/>
          </p:nvPr>
        </p:nvSpPr>
        <p:spPr/>
        <p:txBody>
          <a:bodyPr/>
          <a:lstStyle/>
          <a:p>
            <a:endParaRPr lang="en-US"/>
          </a:p>
        </p:txBody>
      </p:sp>
      <p:sp>
        <p:nvSpPr>
          <p:cNvPr id="12" name="Text Placeholder 11">
            <a:extLst>
              <a:ext uri="{FF2B5EF4-FFF2-40B4-BE49-F238E27FC236}">
                <a16:creationId xmlns:a16="http://schemas.microsoft.com/office/drawing/2014/main" id="{A1A296E2-3284-D978-52E8-08D16A58059B}"/>
              </a:ext>
            </a:extLst>
          </p:cNvPr>
          <p:cNvSpPr>
            <a:spLocks noGrp="1"/>
          </p:cNvSpPr>
          <p:nvPr>
            <p:ph type="body" sz="quarter" idx="38"/>
          </p:nvPr>
        </p:nvSpPr>
        <p:spPr/>
        <p:txBody>
          <a:bodyPr/>
          <a:lstStyle/>
          <a:p>
            <a:endParaRPr lang="en-US"/>
          </a:p>
        </p:txBody>
      </p:sp>
      <p:sp>
        <p:nvSpPr>
          <p:cNvPr id="13" name="Text Placeholder 12">
            <a:extLst>
              <a:ext uri="{FF2B5EF4-FFF2-40B4-BE49-F238E27FC236}">
                <a16:creationId xmlns:a16="http://schemas.microsoft.com/office/drawing/2014/main" id="{733FB557-3B08-9E9E-0F67-276AE33F8350}"/>
              </a:ext>
            </a:extLst>
          </p:cNvPr>
          <p:cNvSpPr>
            <a:spLocks noGrp="1"/>
          </p:cNvSpPr>
          <p:nvPr>
            <p:ph type="body" sz="quarter" idx="39"/>
          </p:nvPr>
        </p:nvSpPr>
        <p:spPr/>
        <p:txBody>
          <a:bodyPr/>
          <a:lstStyle/>
          <a:p>
            <a:endParaRPr lang="en-US"/>
          </a:p>
        </p:txBody>
      </p:sp>
      <p:sp>
        <p:nvSpPr>
          <p:cNvPr id="14" name="Text Placeholder 13">
            <a:extLst>
              <a:ext uri="{FF2B5EF4-FFF2-40B4-BE49-F238E27FC236}">
                <a16:creationId xmlns:a16="http://schemas.microsoft.com/office/drawing/2014/main" id="{CBC05CCA-20C1-B844-7D2E-5A67BBC0D318}"/>
              </a:ext>
            </a:extLst>
          </p:cNvPr>
          <p:cNvSpPr>
            <a:spLocks noGrp="1"/>
          </p:cNvSpPr>
          <p:nvPr>
            <p:ph type="body" sz="quarter" idx="40"/>
          </p:nvPr>
        </p:nvSpPr>
        <p:spPr/>
        <p:txBody>
          <a:bodyPr/>
          <a:lstStyle/>
          <a:p>
            <a:endParaRPr lang="en-US"/>
          </a:p>
        </p:txBody>
      </p:sp>
      <p:sp>
        <p:nvSpPr>
          <p:cNvPr id="15" name="Text Placeholder 14">
            <a:extLst>
              <a:ext uri="{FF2B5EF4-FFF2-40B4-BE49-F238E27FC236}">
                <a16:creationId xmlns:a16="http://schemas.microsoft.com/office/drawing/2014/main" id="{A67A89DF-5151-8227-22AB-52490229928E}"/>
              </a:ext>
            </a:extLst>
          </p:cNvPr>
          <p:cNvSpPr>
            <a:spLocks noGrp="1"/>
          </p:cNvSpPr>
          <p:nvPr>
            <p:ph type="body" sz="quarter" idx="41"/>
          </p:nvPr>
        </p:nvSpPr>
        <p:spPr/>
        <p:txBody>
          <a:bodyPr/>
          <a:lstStyle/>
          <a:p>
            <a:endParaRPr lang="en-US"/>
          </a:p>
        </p:txBody>
      </p:sp>
    </p:spTree>
    <p:extLst>
      <p:ext uri="{BB962C8B-B14F-4D97-AF65-F5344CB8AC3E}">
        <p14:creationId xmlns:p14="http://schemas.microsoft.com/office/powerpoint/2010/main" val="3062944081"/>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848C548-D831-CC75-1BE4-85A07D671124}"/>
              </a:ext>
            </a:extLst>
          </p:cNvPr>
          <p:cNvSpPr>
            <a:spLocks noGrp="1"/>
          </p:cNvSpPr>
          <p:nvPr>
            <p:ph type="body" sz="quarter" idx="24"/>
          </p:nvPr>
        </p:nvSpPr>
        <p:spPr/>
        <p:txBody>
          <a:bodyPr>
            <a:normAutofit fontScale="92500" lnSpcReduction="10000"/>
          </a:bodyPr>
          <a:lstStyle/>
          <a:p>
            <a:endParaRPr lang="en-US" dirty="0"/>
          </a:p>
        </p:txBody>
      </p:sp>
      <p:sp>
        <p:nvSpPr>
          <p:cNvPr id="3" name="Text Placeholder 2">
            <a:extLst>
              <a:ext uri="{FF2B5EF4-FFF2-40B4-BE49-F238E27FC236}">
                <a16:creationId xmlns:a16="http://schemas.microsoft.com/office/drawing/2014/main" id="{24514312-46DF-EE44-323C-E06BB73E9A55}"/>
              </a:ext>
            </a:extLst>
          </p:cNvPr>
          <p:cNvSpPr>
            <a:spLocks noGrp="1"/>
          </p:cNvSpPr>
          <p:nvPr>
            <p:ph type="body" sz="quarter" idx="25"/>
          </p:nvPr>
        </p:nvSpPr>
        <p:spPr/>
        <p:txBody>
          <a:bodyPr/>
          <a:lstStyle/>
          <a:p>
            <a:endParaRPr lang="en-US"/>
          </a:p>
        </p:txBody>
      </p:sp>
      <p:sp>
        <p:nvSpPr>
          <p:cNvPr id="4" name="Text Placeholder 3">
            <a:extLst>
              <a:ext uri="{FF2B5EF4-FFF2-40B4-BE49-F238E27FC236}">
                <a16:creationId xmlns:a16="http://schemas.microsoft.com/office/drawing/2014/main" id="{5FEC6E4A-1D7E-BCE3-0AF9-DE3C2BCD9DA8}"/>
              </a:ext>
            </a:extLst>
          </p:cNvPr>
          <p:cNvSpPr>
            <a:spLocks noGrp="1"/>
          </p:cNvSpPr>
          <p:nvPr>
            <p:ph type="body" sz="quarter" idx="26"/>
          </p:nvPr>
        </p:nvSpPr>
        <p:spPr/>
        <p:txBody>
          <a:bodyPr/>
          <a:lstStyle/>
          <a:p>
            <a:endParaRPr lang="en-US" dirty="0"/>
          </a:p>
        </p:txBody>
      </p:sp>
      <p:sp>
        <p:nvSpPr>
          <p:cNvPr id="5" name="Text Placeholder 4">
            <a:extLst>
              <a:ext uri="{FF2B5EF4-FFF2-40B4-BE49-F238E27FC236}">
                <a16:creationId xmlns:a16="http://schemas.microsoft.com/office/drawing/2014/main" id="{474339AD-DE65-AD25-C373-82EA210B21AE}"/>
              </a:ext>
            </a:extLst>
          </p:cNvPr>
          <p:cNvSpPr>
            <a:spLocks noGrp="1"/>
          </p:cNvSpPr>
          <p:nvPr>
            <p:ph type="body" sz="quarter" idx="27"/>
          </p:nvPr>
        </p:nvSpPr>
        <p:spPr/>
        <p:txBody>
          <a:bodyPr/>
          <a:lstStyle/>
          <a:p>
            <a:endParaRPr lang="en-US"/>
          </a:p>
        </p:txBody>
      </p:sp>
      <p:sp>
        <p:nvSpPr>
          <p:cNvPr id="6" name="Text Placeholder 5">
            <a:extLst>
              <a:ext uri="{FF2B5EF4-FFF2-40B4-BE49-F238E27FC236}">
                <a16:creationId xmlns:a16="http://schemas.microsoft.com/office/drawing/2014/main" id="{FC92F052-7231-D267-52CB-230ABEB824A1}"/>
              </a:ext>
            </a:extLst>
          </p:cNvPr>
          <p:cNvSpPr>
            <a:spLocks noGrp="1"/>
          </p:cNvSpPr>
          <p:nvPr>
            <p:ph type="body" sz="quarter" idx="28"/>
          </p:nvPr>
        </p:nvSpPr>
        <p:spPr/>
        <p:txBody>
          <a:bodyPr/>
          <a:lstStyle/>
          <a:p>
            <a:endParaRPr lang="en-US" dirty="0"/>
          </a:p>
        </p:txBody>
      </p:sp>
      <p:sp>
        <p:nvSpPr>
          <p:cNvPr id="7" name="Text Placeholder 6">
            <a:extLst>
              <a:ext uri="{FF2B5EF4-FFF2-40B4-BE49-F238E27FC236}">
                <a16:creationId xmlns:a16="http://schemas.microsoft.com/office/drawing/2014/main" id="{978209D4-1251-95A8-84B4-8C9D4FDB0A56}"/>
              </a:ext>
            </a:extLst>
          </p:cNvPr>
          <p:cNvSpPr>
            <a:spLocks noGrp="1"/>
          </p:cNvSpPr>
          <p:nvPr>
            <p:ph type="body" sz="quarter" idx="29"/>
          </p:nvPr>
        </p:nvSpPr>
        <p:spPr/>
        <p:txBody>
          <a:bodyPr/>
          <a:lstStyle/>
          <a:p>
            <a:endParaRPr lang="en-US"/>
          </a:p>
        </p:txBody>
      </p:sp>
      <p:sp>
        <p:nvSpPr>
          <p:cNvPr id="8" name="Text Placeholder 7">
            <a:extLst>
              <a:ext uri="{FF2B5EF4-FFF2-40B4-BE49-F238E27FC236}">
                <a16:creationId xmlns:a16="http://schemas.microsoft.com/office/drawing/2014/main" id="{BD820037-CADF-F396-F358-300195182F6B}"/>
              </a:ext>
            </a:extLst>
          </p:cNvPr>
          <p:cNvSpPr>
            <a:spLocks noGrp="1"/>
          </p:cNvSpPr>
          <p:nvPr>
            <p:ph type="body" sz="quarter" idx="30"/>
          </p:nvPr>
        </p:nvSpPr>
        <p:spPr/>
        <p:txBody>
          <a:bodyPr/>
          <a:lstStyle/>
          <a:p>
            <a:endParaRPr lang="en-US"/>
          </a:p>
        </p:txBody>
      </p:sp>
      <p:sp>
        <p:nvSpPr>
          <p:cNvPr id="9" name="Text Placeholder 8">
            <a:extLst>
              <a:ext uri="{FF2B5EF4-FFF2-40B4-BE49-F238E27FC236}">
                <a16:creationId xmlns:a16="http://schemas.microsoft.com/office/drawing/2014/main" id="{D7A2E913-02E5-09A1-A69A-5B8B3FCCB617}"/>
              </a:ext>
            </a:extLst>
          </p:cNvPr>
          <p:cNvSpPr>
            <a:spLocks noGrp="1"/>
          </p:cNvSpPr>
          <p:nvPr>
            <p:ph type="body" sz="quarter" idx="31"/>
          </p:nvPr>
        </p:nvSpPr>
        <p:spPr/>
        <p:txBody>
          <a:bodyPr/>
          <a:lstStyle/>
          <a:p>
            <a:endParaRPr lang="en-US"/>
          </a:p>
        </p:txBody>
      </p:sp>
      <p:sp>
        <p:nvSpPr>
          <p:cNvPr id="10" name="Text Placeholder 9">
            <a:extLst>
              <a:ext uri="{FF2B5EF4-FFF2-40B4-BE49-F238E27FC236}">
                <a16:creationId xmlns:a16="http://schemas.microsoft.com/office/drawing/2014/main" id="{6032739F-0C57-33E3-0DAA-065E5848B36A}"/>
              </a:ext>
            </a:extLst>
          </p:cNvPr>
          <p:cNvSpPr>
            <a:spLocks noGrp="1"/>
          </p:cNvSpPr>
          <p:nvPr>
            <p:ph type="body" sz="quarter" idx="32"/>
          </p:nvPr>
        </p:nvSpPr>
        <p:spPr/>
        <p:txBody>
          <a:bodyPr/>
          <a:lstStyle/>
          <a:p>
            <a:endParaRPr lang="en-US"/>
          </a:p>
        </p:txBody>
      </p:sp>
      <p:sp>
        <p:nvSpPr>
          <p:cNvPr id="11" name="Text Placeholder 10">
            <a:extLst>
              <a:ext uri="{FF2B5EF4-FFF2-40B4-BE49-F238E27FC236}">
                <a16:creationId xmlns:a16="http://schemas.microsoft.com/office/drawing/2014/main" id="{B0A8218C-69B5-F132-D53C-2F9D2E2FE47D}"/>
              </a:ext>
            </a:extLst>
          </p:cNvPr>
          <p:cNvSpPr>
            <a:spLocks noGrp="1"/>
          </p:cNvSpPr>
          <p:nvPr>
            <p:ph type="body" sz="quarter" idx="33"/>
          </p:nvPr>
        </p:nvSpPr>
        <p:spPr/>
        <p:txBody>
          <a:bodyPr/>
          <a:lstStyle/>
          <a:p>
            <a:endParaRPr lang="en-US"/>
          </a:p>
        </p:txBody>
      </p:sp>
      <p:sp>
        <p:nvSpPr>
          <p:cNvPr id="12" name="Text Placeholder 11">
            <a:extLst>
              <a:ext uri="{FF2B5EF4-FFF2-40B4-BE49-F238E27FC236}">
                <a16:creationId xmlns:a16="http://schemas.microsoft.com/office/drawing/2014/main" id="{2A70544F-860A-0F20-DD68-53C3B0338B10}"/>
              </a:ext>
            </a:extLst>
          </p:cNvPr>
          <p:cNvSpPr>
            <a:spLocks noGrp="1"/>
          </p:cNvSpPr>
          <p:nvPr>
            <p:ph type="body" sz="quarter" idx="34"/>
          </p:nvPr>
        </p:nvSpPr>
        <p:spPr/>
        <p:txBody>
          <a:bodyPr/>
          <a:lstStyle/>
          <a:p>
            <a:endParaRPr lang="en-US"/>
          </a:p>
        </p:txBody>
      </p:sp>
      <p:sp>
        <p:nvSpPr>
          <p:cNvPr id="13" name="Text Placeholder 12">
            <a:extLst>
              <a:ext uri="{FF2B5EF4-FFF2-40B4-BE49-F238E27FC236}">
                <a16:creationId xmlns:a16="http://schemas.microsoft.com/office/drawing/2014/main" id="{D30A9096-2D58-EAB6-6A38-ACA89E8FA0FB}"/>
              </a:ext>
            </a:extLst>
          </p:cNvPr>
          <p:cNvSpPr>
            <a:spLocks noGrp="1"/>
          </p:cNvSpPr>
          <p:nvPr>
            <p:ph type="body" sz="quarter" idx="35"/>
          </p:nvPr>
        </p:nvSpPr>
        <p:spPr/>
        <p:txBody>
          <a:bodyPr/>
          <a:lstStyle/>
          <a:p>
            <a:endParaRPr lang="en-US"/>
          </a:p>
        </p:txBody>
      </p:sp>
      <p:sp>
        <p:nvSpPr>
          <p:cNvPr id="14" name="Text Placeholder 13">
            <a:extLst>
              <a:ext uri="{FF2B5EF4-FFF2-40B4-BE49-F238E27FC236}">
                <a16:creationId xmlns:a16="http://schemas.microsoft.com/office/drawing/2014/main" id="{D4C5DF7F-2A8E-75A0-AE12-2BBAE4D3E52C}"/>
              </a:ext>
            </a:extLst>
          </p:cNvPr>
          <p:cNvSpPr>
            <a:spLocks noGrp="1"/>
          </p:cNvSpPr>
          <p:nvPr>
            <p:ph type="body" sz="quarter" idx="38"/>
          </p:nvPr>
        </p:nvSpPr>
        <p:spPr/>
        <p:txBody>
          <a:bodyPr/>
          <a:lstStyle/>
          <a:p>
            <a:endParaRPr lang="en-US"/>
          </a:p>
        </p:txBody>
      </p:sp>
      <p:sp>
        <p:nvSpPr>
          <p:cNvPr id="15" name="Text Placeholder 14">
            <a:extLst>
              <a:ext uri="{FF2B5EF4-FFF2-40B4-BE49-F238E27FC236}">
                <a16:creationId xmlns:a16="http://schemas.microsoft.com/office/drawing/2014/main" id="{738A6F41-E519-C611-5557-41EA8AD74FE5}"/>
              </a:ext>
            </a:extLst>
          </p:cNvPr>
          <p:cNvSpPr>
            <a:spLocks noGrp="1"/>
          </p:cNvSpPr>
          <p:nvPr>
            <p:ph type="body" sz="quarter" idx="39"/>
          </p:nvPr>
        </p:nvSpPr>
        <p:spPr/>
        <p:txBody>
          <a:bodyPr/>
          <a:lstStyle/>
          <a:p>
            <a:endParaRPr lang="en-US"/>
          </a:p>
        </p:txBody>
      </p:sp>
    </p:spTree>
    <p:extLst>
      <p:ext uri="{BB962C8B-B14F-4D97-AF65-F5344CB8AC3E}">
        <p14:creationId xmlns:p14="http://schemas.microsoft.com/office/powerpoint/2010/main" val="3492943509"/>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Grü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215567" rtl="0" fontAlgn="auto" latinLnBrk="0" hangingPunct="0">
          <a:lnSpc>
            <a:spcPct val="100000"/>
          </a:lnSpc>
          <a:spcBef>
            <a:spcPts val="700"/>
          </a:spcBef>
          <a:spcAft>
            <a:spcPts val="0"/>
          </a:spcAft>
          <a:buClrTx/>
          <a:buSzTx/>
          <a:buFontTx/>
          <a:buNone/>
          <a:tabLst/>
          <a:defRPr kumimoji="0" sz="30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0</TotalTime>
  <Words>0</Words>
  <Application>Microsoft Office PowerPoint</Application>
  <PresentationFormat>Benutzerdefiniert</PresentationFormat>
  <Paragraphs>0</Paragraphs>
  <Slides>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vt:i4>
      </vt:variant>
    </vt:vector>
  </HeadingPairs>
  <TitlesOfParts>
    <vt:vector size="5" baseType="lpstr">
      <vt:lpstr>Arial</vt:lpstr>
      <vt:lpstr>Calibri</vt:lpstr>
      <vt:lpstr>Office Theme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to add title</dc:title>
  <dc:creator>EBMT</dc:creator>
  <cp:lastModifiedBy>Olga Istomina</cp:lastModifiedBy>
  <cp:revision>38</cp:revision>
  <dcterms:modified xsi:type="dcterms:W3CDTF">2025-07-14T12:35:41Z</dcterms:modified>
</cp:coreProperties>
</file>