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5"/>
  </p:notesMasterIdLst>
  <p:sldIdLst>
    <p:sldId id="257" r:id="rId2"/>
    <p:sldId id="258" r:id="rId3"/>
    <p:sldId id="260" r:id="rId4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7A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 showGuides="1">
      <p:cViewPr varScale="1">
        <p:scale>
          <a:sx n="154" d="100"/>
          <a:sy n="154" d="100"/>
        </p:scale>
        <p:origin x="150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1BE961-B9EF-4EB6-B855-EEFF23BA9EE4}" type="datetimeFigureOut">
              <a:rPr lang="de-DE" smtClean="0"/>
              <a:t>30.10.2024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1AD35F-6F4E-4CC9-8889-A4CC4E5A912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75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33912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52000" y="714762"/>
            <a:ext cx="864000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8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1359903"/>
            <a:ext cx="4248000" cy="302305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4644000" y="1359903"/>
            <a:ext cx="4248000" cy="302305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9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252000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44008" y="990571"/>
            <a:ext cx="4248000" cy="369332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2400" b="1"/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4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4478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0571"/>
            <a:ext cx="4248000" cy="339238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4644000" y="990571"/>
            <a:ext cx="4248000" cy="339239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9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8906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felder unter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2000" y="252000"/>
            <a:ext cx="8640000" cy="46166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Textformat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252000" y="991761"/>
            <a:ext cx="8640000" cy="1620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52000" y="714762"/>
            <a:ext cx="8640000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800">
                <a:solidFill>
                  <a:schemeClr val="accent6"/>
                </a:solidFill>
              </a:defRPr>
            </a:lvl1pPr>
          </a:lstStyle>
          <a:p>
            <a:pPr lvl="0"/>
            <a:r>
              <a:rPr lang="de-DE" dirty="0" smtClean="0"/>
              <a:t>Textformat bearbeiten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3" hasCustomPrompt="1"/>
          </p:nvPr>
        </p:nvSpPr>
        <p:spPr>
          <a:xfrm>
            <a:off x="252000" y="2715766"/>
            <a:ext cx="8640000" cy="166719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 marL="182563" indent="-182563">
              <a:defRPr sz="2400"/>
            </a:lvl2pPr>
            <a:lvl3pPr marL="538163" indent="-180975">
              <a:defRPr sz="2000"/>
            </a:lvl3pPr>
            <a:lvl4pPr marL="895350" indent="-182563">
              <a:defRPr/>
            </a:lvl4pPr>
            <a:lvl5pPr marL="1252538" indent="-173038">
              <a:buFont typeface="Symbol" pitchFamily="18" charset="2"/>
              <a:buChar char="-"/>
              <a:defRPr sz="1600"/>
            </a:lvl5pPr>
            <a:lvl6pPr marL="1619250" indent="-180975">
              <a:buFont typeface="Symbol" pitchFamily="18" charset="2"/>
              <a:buChar char="-"/>
              <a:defRPr sz="1600"/>
            </a:lvl6pPr>
          </a:lstStyle>
          <a:p>
            <a:pPr lvl="0"/>
            <a:r>
              <a:rPr lang="de-DE" dirty="0" smtClean="0"/>
              <a:t>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  <a:p>
            <a:pPr lvl="5"/>
            <a:r>
              <a:rPr lang="de-DE" dirty="0" smtClean="0"/>
              <a:t>Sechste Ebene</a:t>
            </a:r>
            <a:endParaRPr lang="de-DE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23620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3578" y="4307295"/>
            <a:ext cx="1105762" cy="834321"/>
          </a:xfrm>
          <a:prstGeom prst="rect">
            <a:avLst/>
          </a:prstGeom>
        </p:spPr>
      </p:pic>
      <p:sp>
        <p:nvSpPr>
          <p:cNvPr id="7" name="Titelplatzhalter 1"/>
          <p:cNvSpPr>
            <a:spLocks noGrp="1"/>
          </p:cNvSpPr>
          <p:nvPr>
            <p:ph type="title"/>
          </p:nvPr>
        </p:nvSpPr>
        <p:spPr bwMode="auto">
          <a:xfrm>
            <a:off x="252000" y="252000"/>
            <a:ext cx="8640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dirty="0" smtClean="0"/>
              <a:t>Mastertitelformat durch Klicken bearbeiten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52000" y="995941"/>
            <a:ext cx="8640000" cy="3390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Textformat bearbeiten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Zweite Ebene</a:t>
            </a:r>
          </a:p>
          <a:p>
            <a:pPr marL="809625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Dritte Ebene</a:t>
            </a:r>
          </a:p>
          <a:p>
            <a:pPr marL="1600200" marR="0" lvl="3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Vierte Ebene</a:t>
            </a:r>
          </a:p>
          <a:p>
            <a:pPr marL="2057400" marR="0" lvl="4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Fünfte Ebene</a:t>
            </a:r>
          </a:p>
          <a:p>
            <a:pPr marL="2514600" marR="0" lvl="5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Symbol" pitchFamily="18" charset="2"/>
              <a:buChar char="-"/>
              <a:tabLst/>
              <a:defRPr/>
            </a:pPr>
            <a:r>
              <a:rPr kumimoji="0" lang="de-DE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B4B4B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Sechste Ebene</a:t>
            </a:r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‹Nr.›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47" name="Line 8"/>
          <p:cNvSpPr>
            <a:spLocks noChangeShapeType="1"/>
          </p:cNvSpPr>
          <p:nvPr/>
        </p:nvSpPr>
        <p:spPr bwMode="auto">
          <a:xfrm>
            <a:off x="252000" y="4863704"/>
            <a:ext cx="7344164" cy="0"/>
          </a:xfrm>
          <a:prstGeom prst="line">
            <a:avLst/>
          </a:prstGeom>
          <a:noFill/>
          <a:ln w="32385">
            <a:solidFill>
              <a:srgbClr val="EF7A3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2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4" r:id="rId2"/>
    <p:sldLayoutId id="2147483665" r:id="rId3"/>
    <p:sldLayoutId id="2147483666" r:id="rId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None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80975" marR="0" indent="-180975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marR="0" indent="-2286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Symbol" pitchFamily="18" charset="2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Inhaltsplatzhalt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248406" y="4869656"/>
            <a:ext cx="398383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fld id="{EDCDEEE8-3B55-4518-8B2A-6D53AA778E82}" type="slidenum">
              <a:rPr lang="de-DE" smtClean="0"/>
              <a:pPr/>
              <a:t>1</a:t>
            </a:fld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10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862625" y="4868863"/>
            <a:ext cx="3799527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807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2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1900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Inhaltsplatzhalt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DCDEEE8-3B55-4518-8B2A-6D53AA778E82}" type="slidenum">
              <a:rPr lang="de-DE" smtClean="0"/>
              <a:pPr/>
              <a:t>3</a:t>
            </a:fld>
            <a:r>
              <a:rPr lang="de-DE" smtClean="0"/>
              <a:t> </a:t>
            </a:r>
            <a:endParaRPr lang="de-DE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EWOG Symposium Berlin, September 18. - 20.2025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3621544"/>
      </p:ext>
    </p:extLst>
  </p:cSld>
  <p:clrMapOvr>
    <a:masterClrMapping/>
  </p:clrMapOvr>
</p:sld>
</file>

<file path=ppt/theme/theme1.xml><?xml version="1.0" encoding="utf-8"?>
<a:theme xmlns:a="http://schemas.openxmlformats.org/drawingml/2006/main" name="UKF_PPT_16zu9_2012 07 25">
  <a:themeElements>
    <a:clrScheme name="UKF_Farben_PPT">
      <a:dk1>
        <a:srgbClr val="4B4B4B"/>
      </a:dk1>
      <a:lt1>
        <a:srgbClr val="FFFFFF"/>
      </a:lt1>
      <a:dk2>
        <a:srgbClr val="C8C8C8"/>
      </a:dk2>
      <a:lt2>
        <a:srgbClr val="FFFFFF"/>
      </a:lt2>
      <a:accent1>
        <a:srgbClr val="C8C8C8"/>
      </a:accent1>
      <a:accent2>
        <a:srgbClr val="767778"/>
      </a:accent2>
      <a:accent3>
        <a:srgbClr val="004B96"/>
      </a:accent3>
      <a:accent4>
        <a:srgbClr val="73AF55"/>
      </a:accent4>
      <a:accent5>
        <a:srgbClr val="F5AF32"/>
      </a:accent5>
      <a:accent6>
        <a:srgbClr val="BE0028"/>
      </a:accent6>
      <a:hlink>
        <a:srgbClr val="BE0028"/>
      </a:hlink>
      <a:folHlink>
        <a:srgbClr val="004B96"/>
      </a:folHlink>
    </a:clrScheme>
    <a:fontScheme name="UKF_Schrifte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UKF_PPT_16zu9_2012 07 25</Template>
  <TotalTime>0</TotalTime>
  <Words>30</Words>
  <Application>Microsoft Office PowerPoint</Application>
  <PresentationFormat>Bildschirmpräsentation (16:9)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Symbol</vt:lpstr>
      <vt:lpstr>UKF_PPT_16zu9_2012 07 25</vt:lpstr>
      <vt:lpstr>PowerPoint-Präsentation</vt:lpstr>
      <vt:lpstr>PowerPoint-Präsentation</vt:lpstr>
      <vt:lpstr>PowerPoint-Präsentation</vt:lpstr>
    </vt:vector>
  </TitlesOfParts>
  <Company>Uniklinik Freiburg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Dr. Ingvild Arpe</dc:creator>
  <cp:lastModifiedBy>Jonathan Kan</cp:lastModifiedBy>
  <cp:revision>8</cp:revision>
  <dcterms:created xsi:type="dcterms:W3CDTF">2012-07-31T08:41:17Z</dcterms:created>
  <dcterms:modified xsi:type="dcterms:W3CDTF">2024-10-30T11:41:48Z</dcterms:modified>
</cp:coreProperties>
</file>